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918400" cy="21945600"/>
  <p:notesSz cx="9144000" cy="6858000"/>
  <p:embeddedFontLst>
    <p:embeddedFont>
      <p:font typeface="Calibri" panose="020F0502020204030204" pitchFamily="34" charset="0"/>
      <p:regular r:id="rId4"/>
      <p:bold r:id="rId5"/>
      <p:italic r:id="rId6"/>
      <p:boldItalic r:id="rId7"/>
    </p:embeddedFont>
    <p:embeddedFont>
      <p:font typeface="EB Garamond"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 d="100"/>
          <a:sy n="16" d="100"/>
        </p:scale>
        <p:origin x="1086" y="12"/>
      </p:cViewPr>
      <p:guideLst>
        <p:guide orient="horz" pos="6912"/>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468880" y="6817362"/>
            <a:ext cx="27980641" cy="470408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937760" y="12435840"/>
            <a:ext cx="23042881" cy="5608320"/>
          </a:xfrm>
          <a:prstGeom prst="rect">
            <a:avLst/>
          </a:prstGeom>
          <a:noFill/>
          <a:ln>
            <a:noFill/>
          </a:ln>
        </p:spPr>
        <p:txBody>
          <a:bodyPr spcFirstLastPara="1" wrap="square" lIns="313500" tIns="156750" rIns="313500" bIns="156750" anchor="t" anchorCtr="0">
            <a:noAutofit/>
          </a:bodyPr>
          <a:lstStyle>
            <a:lvl1pPr lvl="0" algn="ctr">
              <a:spcBef>
                <a:spcPts val="2200"/>
              </a:spcBef>
              <a:spcAft>
                <a:spcPts val="0"/>
              </a:spcAft>
              <a:buClr>
                <a:srgbClr val="888888"/>
              </a:buClr>
              <a:buSzPts val="11000"/>
              <a:buNone/>
              <a:defRPr>
                <a:solidFill>
                  <a:srgbClr val="888888"/>
                </a:solidFill>
              </a:defRPr>
            </a:lvl1pPr>
            <a:lvl2pPr lvl="1" algn="ctr">
              <a:spcBef>
                <a:spcPts val="1920"/>
              </a:spcBef>
              <a:spcAft>
                <a:spcPts val="0"/>
              </a:spcAft>
              <a:buClr>
                <a:srgbClr val="888888"/>
              </a:buClr>
              <a:buSzPts val="9600"/>
              <a:buNone/>
              <a:defRPr>
                <a:solidFill>
                  <a:srgbClr val="888888"/>
                </a:solidFill>
              </a:defRPr>
            </a:lvl2pPr>
            <a:lvl3pPr lvl="2" algn="ctr">
              <a:spcBef>
                <a:spcPts val="1640"/>
              </a:spcBef>
              <a:spcAft>
                <a:spcPts val="0"/>
              </a:spcAft>
              <a:buClr>
                <a:srgbClr val="888888"/>
              </a:buClr>
              <a:buSzPts val="8200"/>
              <a:buNone/>
              <a:defRPr>
                <a:solidFill>
                  <a:srgbClr val="888888"/>
                </a:solidFill>
              </a:defRPr>
            </a:lvl3pPr>
            <a:lvl4pPr lvl="3" algn="ctr">
              <a:spcBef>
                <a:spcPts val="1380"/>
              </a:spcBef>
              <a:spcAft>
                <a:spcPts val="0"/>
              </a:spcAft>
              <a:buClr>
                <a:srgbClr val="888888"/>
              </a:buClr>
              <a:buSzPts val="6900"/>
              <a:buNone/>
              <a:defRPr>
                <a:solidFill>
                  <a:srgbClr val="888888"/>
                </a:solidFill>
              </a:defRPr>
            </a:lvl4pPr>
            <a:lvl5pPr lvl="4" algn="ctr">
              <a:spcBef>
                <a:spcPts val="1380"/>
              </a:spcBef>
              <a:spcAft>
                <a:spcPts val="0"/>
              </a:spcAft>
              <a:buClr>
                <a:srgbClr val="888888"/>
              </a:buClr>
              <a:buSzPts val="6900"/>
              <a:buNone/>
              <a:defRPr>
                <a:solidFill>
                  <a:srgbClr val="888888"/>
                </a:solidFill>
              </a:defRPr>
            </a:lvl5pPr>
            <a:lvl6pPr lvl="5" algn="ctr">
              <a:spcBef>
                <a:spcPts val="1380"/>
              </a:spcBef>
              <a:spcAft>
                <a:spcPts val="0"/>
              </a:spcAft>
              <a:buClr>
                <a:srgbClr val="888888"/>
              </a:buClr>
              <a:buSzPts val="6900"/>
              <a:buNone/>
              <a:defRPr>
                <a:solidFill>
                  <a:srgbClr val="888888"/>
                </a:solidFill>
              </a:defRPr>
            </a:lvl6pPr>
            <a:lvl7pPr lvl="6" algn="ctr">
              <a:spcBef>
                <a:spcPts val="1380"/>
              </a:spcBef>
              <a:spcAft>
                <a:spcPts val="0"/>
              </a:spcAft>
              <a:buClr>
                <a:srgbClr val="888888"/>
              </a:buClr>
              <a:buSzPts val="6900"/>
              <a:buNone/>
              <a:defRPr>
                <a:solidFill>
                  <a:srgbClr val="888888"/>
                </a:solidFill>
              </a:defRPr>
            </a:lvl7pPr>
            <a:lvl8pPr lvl="7" algn="ctr">
              <a:spcBef>
                <a:spcPts val="1380"/>
              </a:spcBef>
              <a:spcAft>
                <a:spcPts val="0"/>
              </a:spcAft>
              <a:buClr>
                <a:srgbClr val="888888"/>
              </a:buClr>
              <a:buSzPts val="6900"/>
              <a:buNone/>
              <a:defRPr>
                <a:solidFill>
                  <a:srgbClr val="888888"/>
                </a:solidFill>
              </a:defRPr>
            </a:lvl8pPr>
            <a:lvl9pPr lvl="8" algn="ctr">
              <a:spcBef>
                <a:spcPts val="1380"/>
              </a:spcBef>
              <a:spcAft>
                <a:spcPts val="0"/>
              </a:spcAft>
              <a:buClr>
                <a:srgbClr val="888888"/>
              </a:buClr>
              <a:buSzPts val="6900"/>
              <a:buNone/>
              <a:defRPr>
                <a:solidFill>
                  <a:srgbClr val="888888"/>
                </a:solidFill>
              </a:defRPr>
            </a:lvl9pPr>
          </a:lstStyle>
          <a:p>
            <a:endParaRPr/>
          </a:p>
        </p:txBody>
      </p:sp>
      <p:sp>
        <p:nvSpPr>
          <p:cNvPr id="14" name="Google Shape;14;p2"/>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9217661" y="-2451098"/>
            <a:ext cx="14483082" cy="29626559"/>
          </a:xfrm>
          <a:prstGeom prst="rect">
            <a:avLst/>
          </a:prstGeom>
          <a:noFill/>
          <a:ln>
            <a:noFill/>
          </a:ln>
        </p:spPr>
        <p:txBody>
          <a:bodyPr spcFirstLastPara="1" wrap="square" lIns="313500" tIns="156750" rIns="313500" bIns="156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18206721" y="6537963"/>
            <a:ext cx="18724880" cy="740664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3119120" y="-594357"/>
            <a:ext cx="18724880" cy="21671280"/>
          </a:xfrm>
          <a:prstGeom prst="rect">
            <a:avLst/>
          </a:prstGeom>
          <a:noFill/>
          <a:ln>
            <a:noFill/>
          </a:ln>
        </p:spPr>
        <p:txBody>
          <a:bodyPr spcFirstLastPara="1" wrap="square" lIns="313500" tIns="156750" rIns="313500" bIns="156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645920" y="5120641"/>
            <a:ext cx="29626559" cy="14483082"/>
          </a:xfrm>
          <a:prstGeom prst="rect">
            <a:avLst/>
          </a:prstGeom>
          <a:noFill/>
          <a:ln>
            <a:noFill/>
          </a:ln>
        </p:spPr>
        <p:txBody>
          <a:bodyPr spcFirstLastPara="1" wrap="square" lIns="313500" tIns="156750" rIns="313500" bIns="1567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600327" y="14102081"/>
            <a:ext cx="27980641" cy="4358640"/>
          </a:xfrm>
          <a:prstGeom prst="rect">
            <a:avLst/>
          </a:prstGeom>
          <a:noFill/>
          <a:ln>
            <a:noFill/>
          </a:ln>
        </p:spPr>
        <p:txBody>
          <a:bodyPr spcFirstLastPara="1" wrap="square" lIns="313500" tIns="156750" rIns="313500" bIns="156750" anchor="t" anchorCtr="0">
            <a:noAutofit/>
          </a:bodyPr>
          <a:lstStyle>
            <a:lvl1pPr lvl="0" algn="l">
              <a:spcBef>
                <a:spcPts val="0"/>
              </a:spcBef>
              <a:spcAft>
                <a:spcPts val="0"/>
              </a:spcAft>
              <a:buClr>
                <a:schemeClr val="dk1"/>
              </a:buClr>
              <a:buSzPts val="13700"/>
              <a:buFont typeface="Calibri"/>
              <a:buNone/>
              <a:defRPr sz="137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600327" y="9301483"/>
            <a:ext cx="27980641" cy="4800598"/>
          </a:xfrm>
          <a:prstGeom prst="rect">
            <a:avLst/>
          </a:prstGeom>
          <a:noFill/>
          <a:ln>
            <a:noFill/>
          </a:ln>
        </p:spPr>
        <p:txBody>
          <a:bodyPr spcFirstLastPara="1" wrap="square" lIns="313500" tIns="156750" rIns="313500" bIns="156750" anchor="b" anchorCtr="0">
            <a:noAutofit/>
          </a:bodyPr>
          <a:lstStyle>
            <a:lvl1pPr marL="457200" lvl="0" indent="-228600" algn="l">
              <a:spcBef>
                <a:spcPts val="1380"/>
              </a:spcBef>
              <a:spcAft>
                <a:spcPts val="0"/>
              </a:spcAft>
              <a:buClr>
                <a:srgbClr val="888888"/>
              </a:buClr>
              <a:buSzPts val="6900"/>
              <a:buNone/>
              <a:defRPr sz="6900">
                <a:solidFill>
                  <a:srgbClr val="888888"/>
                </a:solidFill>
              </a:defRPr>
            </a:lvl1pPr>
            <a:lvl2pPr marL="914400" lvl="1" indent="-228600" algn="l">
              <a:spcBef>
                <a:spcPts val="1240"/>
              </a:spcBef>
              <a:spcAft>
                <a:spcPts val="0"/>
              </a:spcAft>
              <a:buClr>
                <a:srgbClr val="888888"/>
              </a:buClr>
              <a:buSzPts val="6200"/>
              <a:buNone/>
              <a:defRPr sz="6200">
                <a:solidFill>
                  <a:srgbClr val="888888"/>
                </a:solidFill>
              </a:defRPr>
            </a:lvl2pPr>
            <a:lvl3pPr marL="1371600" lvl="2" indent="-228600" algn="l">
              <a:spcBef>
                <a:spcPts val="1100"/>
              </a:spcBef>
              <a:spcAft>
                <a:spcPts val="0"/>
              </a:spcAft>
              <a:buClr>
                <a:srgbClr val="888888"/>
              </a:buClr>
              <a:buSzPts val="5500"/>
              <a:buNone/>
              <a:defRPr sz="5500">
                <a:solidFill>
                  <a:srgbClr val="888888"/>
                </a:solidFill>
              </a:defRPr>
            </a:lvl3pPr>
            <a:lvl4pPr marL="1828800" lvl="3" indent="-228600" algn="l">
              <a:spcBef>
                <a:spcPts val="960"/>
              </a:spcBef>
              <a:spcAft>
                <a:spcPts val="0"/>
              </a:spcAft>
              <a:buClr>
                <a:srgbClr val="888888"/>
              </a:buClr>
              <a:buSzPts val="4800"/>
              <a:buNone/>
              <a:defRPr sz="4800">
                <a:solidFill>
                  <a:srgbClr val="888888"/>
                </a:solidFill>
              </a:defRPr>
            </a:lvl4pPr>
            <a:lvl5pPr marL="2286000" lvl="4" indent="-228600" algn="l">
              <a:spcBef>
                <a:spcPts val="960"/>
              </a:spcBef>
              <a:spcAft>
                <a:spcPts val="0"/>
              </a:spcAft>
              <a:buClr>
                <a:srgbClr val="888888"/>
              </a:buClr>
              <a:buSzPts val="4800"/>
              <a:buNone/>
              <a:defRPr sz="4800">
                <a:solidFill>
                  <a:srgbClr val="888888"/>
                </a:solidFill>
              </a:defRPr>
            </a:lvl5pPr>
            <a:lvl6pPr marL="2743200" lvl="5" indent="-228600" algn="l">
              <a:spcBef>
                <a:spcPts val="960"/>
              </a:spcBef>
              <a:spcAft>
                <a:spcPts val="0"/>
              </a:spcAft>
              <a:buClr>
                <a:srgbClr val="888888"/>
              </a:buClr>
              <a:buSzPts val="4800"/>
              <a:buNone/>
              <a:defRPr sz="4800">
                <a:solidFill>
                  <a:srgbClr val="888888"/>
                </a:solidFill>
              </a:defRPr>
            </a:lvl6pPr>
            <a:lvl7pPr marL="3200400" lvl="6" indent="-228600" algn="l">
              <a:spcBef>
                <a:spcPts val="960"/>
              </a:spcBef>
              <a:spcAft>
                <a:spcPts val="0"/>
              </a:spcAft>
              <a:buClr>
                <a:srgbClr val="888888"/>
              </a:buClr>
              <a:buSzPts val="4800"/>
              <a:buNone/>
              <a:defRPr sz="4800">
                <a:solidFill>
                  <a:srgbClr val="888888"/>
                </a:solidFill>
              </a:defRPr>
            </a:lvl7pPr>
            <a:lvl8pPr marL="3657600" lvl="7" indent="-228600" algn="l">
              <a:spcBef>
                <a:spcPts val="960"/>
              </a:spcBef>
              <a:spcAft>
                <a:spcPts val="0"/>
              </a:spcAft>
              <a:buClr>
                <a:srgbClr val="888888"/>
              </a:buClr>
              <a:buSzPts val="4800"/>
              <a:buNone/>
              <a:defRPr sz="4800">
                <a:solidFill>
                  <a:srgbClr val="888888"/>
                </a:solidFill>
              </a:defRPr>
            </a:lvl8pPr>
            <a:lvl9pPr marL="4114800" lvl="8" indent="-228600" algn="l">
              <a:spcBef>
                <a:spcPts val="960"/>
              </a:spcBef>
              <a:spcAft>
                <a:spcPts val="0"/>
              </a:spcAft>
              <a:buClr>
                <a:srgbClr val="888888"/>
              </a:buClr>
              <a:buSzPts val="4800"/>
              <a:buNone/>
              <a:defRPr sz="4800">
                <a:solidFill>
                  <a:srgbClr val="888888"/>
                </a:solidFill>
              </a:defRPr>
            </a:lvl9pPr>
          </a:lstStyle>
          <a:p>
            <a:endParaRPr/>
          </a:p>
        </p:txBody>
      </p:sp>
      <p:sp>
        <p:nvSpPr>
          <p:cNvPr id="26" name="Google Shape;26;p4"/>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645920" y="5120641"/>
            <a:ext cx="14538960" cy="14483082"/>
          </a:xfrm>
          <a:prstGeom prst="rect">
            <a:avLst/>
          </a:prstGeom>
          <a:noFill/>
          <a:ln>
            <a:noFill/>
          </a:ln>
        </p:spPr>
        <p:txBody>
          <a:bodyPr spcFirstLastPara="1" wrap="square" lIns="313500" tIns="156750" rIns="313500" bIns="156750" anchor="t" anchorCtr="0">
            <a:no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22300" algn="l">
              <a:spcBef>
                <a:spcPts val="1240"/>
              </a:spcBef>
              <a:spcAft>
                <a:spcPts val="0"/>
              </a:spcAft>
              <a:buClr>
                <a:schemeClr val="dk1"/>
              </a:buClr>
              <a:buSzPts val="6200"/>
              <a:buChar char="–"/>
              <a:defRPr sz="6200"/>
            </a:lvl4pPr>
            <a:lvl5pPr marL="2286000" lvl="4" indent="-622300" algn="l">
              <a:spcBef>
                <a:spcPts val="1240"/>
              </a:spcBef>
              <a:spcAft>
                <a:spcPts val="0"/>
              </a:spcAft>
              <a:buClr>
                <a:schemeClr val="dk1"/>
              </a:buClr>
              <a:buSzPts val="6200"/>
              <a:buChar char="»"/>
              <a:defRPr sz="6200"/>
            </a:lvl5pPr>
            <a:lvl6pPr marL="2743200" lvl="5" indent="-622300" algn="l">
              <a:spcBef>
                <a:spcPts val="1240"/>
              </a:spcBef>
              <a:spcAft>
                <a:spcPts val="0"/>
              </a:spcAft>
              <a:buClr>
                <a:schemeClr val="dk1"/>
              </a:buClr>
              <a:buSzPts val="6200"/>
              <a:buChar char="•"/>
              <a:defRPr sz="6200"/>
            </a:lvl6pPr>
            <a:lvl7pPr marL="3200400" lvl="6" indent="-622300" algn="l">
              <a:spcBef>
                <a:spcPts val="1240"/>
              </a:spcBef>
              <a:spcAft>
                <a:spcPts val="0"/>
              </a:spcAft>
              <a:buClr>
                <a:schemeClr val="dk1"/>
              </a:buClr>
              <a:buSzPts val="6200"/>
              <a:buChar char="•"/>
              <a:defRPr sz="6200"/>
            </a:lvl7pPr>
            <a:lvl8pPr marL="3657600" lvl="7" indent="-622300" algn="l">
              <a:spcBef>
                <a:spcPts val="1240"/>
              </a:spcBef>
              <a:spcAft>
                <a:spcPts val="0"/>
              </a:spcAft>
              <a:buClr>
                <a:schemeClr val="dk1"/>
              </a:buClr>
              <a:buSzPts val="6200"/>
              <a:buChar char="•"/>
              <a:defRPr sz="6200"/>
            </a:lvl8pPr>
            <a:lvl9pPr marL="4114800" lvl="8" indent="-622300" algn="l">
              <a:spcBef>
                <a:spcPts val="1240"/>
              </a:spcBef>
              <a:spcAft>
                <a:spcPts val="0"/>
              </a:spcAft>
              <a:buClr>
                <a:schemeClr val="dk1"/>
              </a:buClr>
              <a:buSzPts val="6200"/>
              <a:buChar char="•"/>
              <a:defRPr sz="6200"/>
            </a:lvl9pPr>
          </a:lstStyle>
          <a:p>
            <a:endParaRPr/>
          </a:p>
        </p:txBody>
      </p:sp>
      <p:sp>
        <p:nvSpPr>
          <p:cNvPr id="32" name="Google Shape;32;p5"/>
          <p:cNvSpPr txBox="1">
            <a:spLocks noGrp="1"/>
          </p:cNvSpPr>
          <p:nvPr>
            <p:ph type="body" idx="2"/>
          </p:nvPr>
        </p:nvSpPr>
        <p:spPr>
          <a:xfrm>
            <a:off x="16733520" y="5120641"/>
            <a:ext cx="14538960" cy="14483082"/>
          </a:xfrm>
          <a:prstGeom prst="rect">
            <a:avLst/>
          </a:prstGeom>
          <a:noFill/>
          <a:ln>
            <a:noFill/>
          </a:ln>
        </p:spPr>
        <p:txBody>
          <a:bodyPr spcFirstLastPara="1" wrap="square" lIns="313500" tIns="156750" rIns="313500" bIns="156750" anchor="t" anchorCtr="0">
            <a:noAutofit/>
          </a:bodyPr>
          <a:lstStyle>
            <a:lvl1pPr marL="457200" lvl="0" indent="-838200" algn="l">
              <a:spcBef>
                <a:spcPts val="1920"/>
              </a:spcBef>
              <a:spcAft>
                <a:spcPts val="0"/>
              </a:spcAft>
              <a:buClr>
                <a:schemeClr val="dk1"/>
              </a:buClr>
              <a:buSzPts val="9600"/>
              <a:buChar char="•"/>
              <a:defRPr sz="9600"/>
            </a:lvl1pPr>
            <a:lvl2pPr marL="914400" lvl="1" indent="-749300" algn="l">
              <a:spcBef>
                <a:spcPts val="1640"/>
              </a:spcBef>
              <a:spcAft>
                <a:spcPts val="0"/>
              </a:spcAft>
              <a:buClr>
                <a:schemeClr val="dk1"/>
              </a:buClr>
              <a:buSzPts val="8200"/>
              <a:buChar char="–"/>
              <a:defRPr sz="8200"/>
            </a:lvl2pPr>
            <a:lvl3pPr marL="1371600" lvl="2" indent="-666750" algn="l">
              <a:spcBef>
                <a:spcPts val="1380"/>
              </a:spcBef>
              <a:spcAft>
                <a:spcPts val="0"/>
              </a:spcAft>
              <a:buClr>
                <a:schemeClr val="dk1"/>
              </a:buClr>
              <a:buSzPts val="6900"/>
              <a:buChar char="•"/>
              <a:defRPr sz="6900"/>
            </a:lvl3pPr>
            <a:lvl4pPr marL="1828800" lvl="3" indent="-622300" algn="l">
              <a:spcBef>
                <a:spcPts val="1240"/>
              </a:spcBef>
              <a:spcAft>
                <a:spcPts val="0"/>
              </a:spcAft>
              <a:buClr>
                <a:schemeClr val="dk1"/>
              </a:buClr>
              <a:buSzPts val="6200"/>
              <a:buChar char="–"/>
              <a:defRPr sz="6200"/>
            </a:lvl4pPr>
            <a:lvl5pPr marL="2286000" lvl="4" indent="-622300" algn="l">
              <a:spcBef>
                <a:spcPts val="1240"/>
              </a:spcBef>
              <a:spcAft>
                <a:spcPts val="0"/>
              </a:spcAft>
              <a:buClr>
                <a:schemeClr val="dk1"/>
              </a:buClr>
              <a:buSzPts val="6200"/>
              <a:buChar char="»"/>
              <a:defRPr sz="6200"/>
            </a:lvl5pPr>
            <a:lvl6pPr marL="2743200" lvl="5" indent="-622300" algn="l">
              <a:spcBef>
                <a:spcPts val="1240"/>
              </a:spcBef>
              <a:spcAft>
                <a:spcPts val="0"/>
              </a:spcAft>
              <a:buClr>
                <a:schemeClr val="dk1"/>
              </a:buClr>
              <a:buSzPts val="6200"/>
              <a:buChar char="•"/>
              <a:defRPr sz="6200"/>
            </a:lvl6pPr>
            <a:lvl7pPr marL="3200400" lvl="6" indent="-622300" algn="l">
              <a:spcBef>
                <a:spcPts val="1240"/>
              </a:spcBef>
              <a:spcAft>
                <a:spcPts val="0"/>
              </a:spcAft>
              <a:buClr>
                <a:schemeClr val="dk1"/>
              </a:buClr>
              <a:buSzPts val="6200"/>
              <a:buChar char="•"/>
              <a:defRPr sz="6200"/>
            </a:lvl7pPr>
            <a:lvl8pPr marL="3657600" lvl="7" indent="-622300" algn="l">
              <a:spcBef>
                <a:spcPts val="1240"/>
              </a:spcBef>
              <a:spcAft>
                <a:spcPts val="0"/>
              </a:spcAft>
              <a:buClr>
                <a:schemeClr val="dk1"/>
              </a:buClr>
              <a:buSzPts val="6200"/>
              <a:buChar char="•"/>
              <a:defRPr sz="6200"/>
            </a:lvl8pPr>
            <a:lvl9pPr marL="4114800" lvl="8" indent="-622300" algn="l">
              <a:spcBef>
                <a:spcPts val="1240"/>
              </a:spcBef>
              <a:spcAft>
                <a:spcPts val="0"/>
              </a:spcAft>
              <a:buClr>
                <a:schemeClr val="dk1"/>
              </a:buClr>
              <a:buSzPts val="6200"/>
              <a:buChar char="•"/>
              <a:defRPr sz="6200"/>
            </a:lvl9pPr>
          </a:lstStyle>
          <a:p>
            <a:endParaRPr/>
          </a:p>
        </p:txBody>
      </p:sp>
      <p:sp>
        <p:nvSpPr>
          <p:cNvPr id="33" name="Google Shape;33;p5"/>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5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1645920" y="4912362"/>
            <a:ext cx="14544677" cy="2047238"/>
          </a:xfrm>
          <a:prstGeom prst="rect">
            <a:avLst/>
          </a:prstGeom>
          <a:noFill/>
          <a:ln>
            <a:noFill/>
          </a:ln>
        </p:spPr>
        <p:txBody>
          <a:bodyPr spcFirstLastPara="1" wrap="square" lIns="313500" tIns="156750" rIns="313500" bIns="156750" anchor="b" anchorCtr="0">
            <a:no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40"/>
              </a:spcBef>
              <a:spcAft>
                <a:spcPts val="0"/>
              </a:spcAft>
              <a:buClr>
                <a:schemeClr val="dk1"/>
              </a:buClr>
              <a:buSzPts val="6200"/>
              <a:buNone/>
              <a:defRPr sz="6200" b="1"/>
            </a:lvl3pPr>
            <a:lvl4pPr marL="1828800" lvl="3" indent="-228600" algn="l">
              <a:spcBef>
                <a:spcPts val="1100"/>
              </a:spcBef>
              <a:spcAft>
                <a:spcPts val="0"/>
              </a:spcAft>
              <a:buClr>
                <a:schemeClr val="dk1"/>
              </a:buClr>
              <a:buSzPts val="5500"/>
              <a:buNone/>
              <a:defRPr sz="5500" b="1"/>
            </a:lvl4pPr>
            <a:lvl5pPr marL="2286000" lvl="4" indent="-228600" algn="l">
              <a:spcBef>
                <a:spcPts val="1100"/>
              </a:spcBef>
              <a:spcAft>
                <a:spcPts val="0"/>
              </a:spcAft>
              <a:buClr>
                <a:schemeClr val="dk1"/>
              </a:buClr>
              <a:buSzPts val="5500"/>
              <a:buNone/>
              <a:defRPr sz="5500" b="1"/>
            </a:lvl5pPr>
            <a:lvl6pPr marL="2743200" lvl="5" indent="-228600" algn="l">
              <a:spcBef>
                <a:spcPts val="1100"/>
              </a:spcBef>
              <a:spcAft>
                <a:spcPts val="0"/>
              </a:spcAft>
              <a:buClr>
                <a:schemeClr val="dk1"/>
              </a:buClr>
              <a:buSzPts val="5500"/>
              <a:buNone/>
              <a:defRPr sz="5500" b="1"/>
            </a:lvl6pPr>
            <a:lvl7pPr marL="3200400" lvl="6" indent="-228600" algn="l">
              <a:spcBef>
                <a:spcPts val="1100"/>
              </a:spcBef>
              <a:spcAft>
                <a:spcPts val="0"/>
              </a:spcAft>
              <a:buClr>
                <a:schemeClr val="dk1"/>
              </a:buClr>
              <a:buSzPts val="5500"/>
              <a:buNone/>
              <a:defRPr sz="5500" b="1"/>
            </a:lvl7pPr>
            <a:lvl8pPr marL="3657600" lvl="7" indent="-228600" algn="l">
              <a:spcBef>
                <a:spcPts val="1100"/>
              </a:spcBef>
              <a:spcAft>
                <a:spcPts val="0"/>
              </a:spcAft>
              <a:buClr>
                <a:schemeClr val="dk1"/>
              </a:buClr>
              <a:buSzPts val="5500"/>
              <a:buNone/>
              <a:defRPr sz="5500" b="1"/>
            </a:lvl8pPr>
            <a:lvl9pPr marL="4114800" lvl="8" indent="-228600" algn="l">
              <a:spcBef>
                <a:spcPts val="1100"/>
              </a:spcBef>
              <a:spcAft>
                <a:spcPts val="0"/>
              </a:spcAft>
              <a:buClr>
                <a:schemeClr val="dk1"/>
              </a:buClr>
              <a:buSzPts val="5500"/>
              <a:buNone/>
              <a:defRPr sz="5500" b="1"/>
            </a:lvl9pPr>
          </a:lstStyle>
          <a:p>
            <a:endParaRPr/>
          </a:p>
        </p:txBody>
      </p:sp>
      <p:sp>
        <p:nvSpPr>
          <p:cNvPr id="39" name="Google Shape;39;p6"/>
          <p:cNvSpPr txBox="1">
            <a:spLocks noGrp="1"/>
          </p:cNvSpPr>
          <p:nvPr>
            <p:ph type="body" idx="2"/>
          </p:nvPr>
        </p:nvSpPr>
        <p:spPr>
          <a:xfrm>
            <a:off x="1645920" y="6959600"/>
            <a:ext cx="14544677" cy="12644122"/>
          </a:xfrm>
          <a:prstGeom prst="rect">
            <a:avLst/>
          </a:prstGeom>
          <a:noFill/>
          <a:ln>
            <a:noFill/>
          </a:ln>
        </p:spPr>
        <p:txBody>
          <a:bodyPr spcFirstLastPara="1" wrap="square" lIns="313500" tIns="156750" rIns="313500" bIns="156750" anchor="t" anchorCtr="0">
            <a:no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22300" algn="l">
              <a:spcBef>
                <a:spcPts val="1240"/>
              </a:spcBef>
              <a:spcAft>
                <a:spcPts val="0"/>
              </a:spcAft>
              <a:buClr>
                <a:schemeClr val="dk1"/>
              </a:buClr>
              <a:buSzPts val="6200"/>
              <a:buChar char="•"/>
              <a:defRPr sz="6200"/>
            </a:lvl3pPr>
            <a:lvl4pPr marL="1828800" lvl="3" indent="-577850" algn="l">
              <a:spcBef>
                <a:spcPts val="1100"/>
              </a:spcBef>
              <a:spcAft>
                <a:spcPts val="0"/>
              </a:spcAft>
              <a:buClr>
                <a:schemeClr val="dk1"/>
              </a:buClr>
              <a:buSzPts val="5500"/>
              <a:buChar char="–"/>
              <a:defRPr sz="5500"/>
            </a:lvl4pPr>
            <a:lvl5pPr marL="2286000" lvl="4" indent="-577850" algn="l">
              <a:spcBef>
                <a:spcPts val="1100"/>
              </a:spcBef>
              <a:spcAft>
                <a:spcPts val="0"/>
              </a:spcAft>
              <a:buClr>
                <a:schemeClr val="dk1"/>
              </a:buClr>
              <a:buSzPts val="5500"/>
              <a:buChar char="»"/>
              <a:defRPr sz="5500"/>
            </a:lvl5pPr>
            <a:lvl6pPr marL="2743200" lvl="5" indent="-577850" algn="l">
              <a:spcBef>
                <a:spcPts val="1100"/>
              </a:spcBef>
              <a:spcAft>
                <a:spcPts val="0"/>
              </a:spcAft>
              <a:buClr>
                <a:schemeClr val="dk1"/>
              </a:buClr>
              <a:buSzPts val="5500"/>
              <a:buChar char="•"/>
              <a:defRPr sz="5500"/>
            </a:lvl6pPr>
            <a:lvl7pPr marL="3200400" lvl="6" indent="-577850" algn="l">
              <a:spcBef>
                <a:spcPts val="1100"/>
              </a:spcBef>
              <a:spcAft>
                <a:spcPts val="0"/>
              </a:spcAft>
              <a:buClr>
                <a:schemeClr val="dk1"/>
              </a:buClr>
              <a:buSzPts val="5500"/>
              <a:buChar char="•"/>
              <a:defRPr sz="5500"/>
            </a:lvl7pPr>
            <a:lvl8pPr marL="3657600" lvl="7" indent="-577850" algn="l">
              <a:spcBef>
                <a:spcPts val="1100"/>
              </a:spcBef>
              <a:spcAft>
                <a:spcPts val="0"/>
              </a:spcAft>
              <a:buClr>
                <a:schemeClr val="dk1"/>
              </a:buClr>
              <a:buSzPts val="5500"/>
              <a:buChar char="•"/>
              <a:defRPr sz="5500"/>
            </a:lvl8pPr>
            <a:lvl9pPr marL="4114800" lvl="8" indent="-577850" algn="l">
              <a:spcBef>
                <a:spcPts val="1100"/>
              </a:spcBef>
              <a:spcAft>
                <a:spcPts val="0"/>
              </a:spcAft>
              <a:buClr>
                <a:schemeClr val="dk1"/>
              </a:buClr>
              <a:buSzPts val="5500"/>
              <a:buChar char="•"/>
              <a:defRPr sz="5500"/>
            </a:lvl9pPr>
          </a:lstStyle>
          <a:p>
            <a:endParaRPr/>
          </a:p>
        </p:txBody>
      </p:sp>
      <p:sp>
        <p:nvSpPr>
          <p:cNvPr id="40" name="Google Shape;40;p6"/>
          <p:cNvSpPr txBox="1">
            <a:spLocks noGrp="1"/>
          </p:cNvSpPr>
          <p:nvPr>
            <p:ph type="body" idx="3"/>
          </p:nvPr>
        </p:nvSpPr>
        <p:spPr>
          <a:xfrm>
            <a:off x="16722092" y="4912362"/>
            <a:ext cx="14550390" cy="2047238"/>
          </a:xfrm>
          <a:prstGeom prst="rect">
            <a:avLst/>
          </a:prstGeom>
          <a:noFill/>
          <a:ln>
            <a:noFill/>
          </a:ln>
        </p:spPr>
        <p:txBody>
          <a:bodyPr spcFirstLastPara="1" wrap="square" lIns="313500" tIns="156750" rIns="313500" bIns="156750" anchor="b" anchorCtr="0">
            <a:noAutofit/>
          </a:bodyPr>
          <a:lstStyle>
            <a:lvl1pPr marL="457200" lvl="0" indent="-228600" algn="l">
              <a:spcBef>
                <a:spcPts val="1640"/>
              </a:spcBef>
              <a:spcAft>
                <a:spcPts val="0"/>
              </a:spcAft>
              <a:buClr>
                <a:schemeClr val="dk1"/>
              </a:buClr>
              <a:buSzPts val="8200"/>
              <a:buNone/>
              <a:defRPr sz="8200" b="1"/>
            </a:lvl1pPr>
            <a:lvl2pPr marL="914400" lvl="1" indent="-228600" algn="l">
              <a:spcBef>
                <a:spcPts val="1380"/>
              </a:spcBef>
              <a:spcAft>
                <a:spcPts val="0"/>
              </a:spcAft>
              <a:buClr>
                <a:schemeClr val="dk1"/>
              </a:buClr>
              <a:buSzPts val="6900"/>
              <a:buNone/>
              <a:defRPr sz="6900" b="1"/>
            </a:lvl2pPr>
            <a:lvl3pPr marL="1371600" lvl="2" indent="-228600" algn="l">
              <a:spcBef>
                <a:spcPts val="1240"/>
              </a:spcBef>
              <a:spcAft>
                <a:spcPts val="0"/>
              </a:spcAft>
              <a:buClr>
                <a:schemeClr val="dk1"/>
              </a:buClr>
              <a:buSzPts val="6200"/>
              <a:buNone/>
              <a:defRPr sz="6200" b="1"/>
            </a:lvl3pPr>
            <a:lvl4pPr marL="1828800" lvl="3" indent="-228600" algn="l">
              <a:spcBef>
                <a:spcPts val="1100"/>
              </a:spcBef>
              <a:spcAft>
                <a:spcPts val="0"/>
              </a:spcAft>
              <a:buClr>
                <a:schemeClr val="dk1"/>
              </a:buClr>
              <a:buSzPts val="5500"/>
              <a:buNone/>
              <a:defRPr sz="5500" b="1"/>
            </a:lvl4pPr>
            <a:lvl5pPr marL="2286000" lvl="4" indent="-228600" algn="l">
              <a:spcBef>
                <a:spcPts val="1100"/>
              </a:spcBef>
              <a:spcAft>
                <a:spcPts val="0"/>
              </a:spcAft>
              <a:buClr>
                <a:schemeClr val="dk1"/>
              </a:buClr>
              <a:buSzPts val="5500"/>
              <a:buNone/>
              <a:defRPr sz="5500" b="1"/>
            </a:lvl5pPr>
            <a:lvl6pPr marL="2743200" lvl="5" indent="-228600" algn="l">
              <a:spcBef>
                <a:spcPts val="1100"/>
              </a:spcBef>
              <a:spcAft>
                <a:spcPts val="0"/>
              </a:spcAft>
              <a:buClr>
                <a:schemeClr val="dk1"/>
              </a:buClr>
              <a:buSzPts val="5500"/>
              <a:buNone/>
              <a:defRPr sz="5500" b="1"/>
            </a:lvl6pPr>
            <a:lvl7pPr marL="3200400" lvl="6" indent="-228600" algn="l">
              <a:spcBef>
                <a:spcPts val="1100"/>
              </a:spcBef>
              <a:spcAft>
                <a:spcPts val="0"/>
              </a:spcAft>
              <a:buClr>
                <a:schemeClr val="dk1"/>
              </a:buClr>
              <a:buSzPts val="5500"/>
              <a:buNone/>
              <a:defRPr sz="5500" b="1"/>
            </a:lvl7pPr>
            <a:lvl8pPr marL="3657600" lvl="7" indent="-228600" algn="l">
              <a:spcBef>
                <a:spcPts val="1100"/>
              </a:spcBef>
              <a:spcAft>
                <a:spcPts val="0"/>
              </a:spcAft>
              <a:buClr>
                <a:schemeClr val="dk1"/>
              </a:buClr>
              <a:buSzPts val="5500"/>
              <a:buNone/>
              <a:defRPr sz="5500" b="1"/>
            </a:lvl8pPr>
            <a:lvl9pPr marL="4114800" lvl="8" indent="-228600" algn="l">
              <a:spcBef>
                <a:spcPts val="1100"/>
              </a:spcBef>
              <a:spcAft>
                <a:spcPts val="0"/>
              </a:spcAft>
              <a:buClr>
                <a:schemeClr val="dk1"/>
              </a:buClr>
              <a:buSzPts val="5500"/>
              <a:buNone/>
              <a:defRPr sz="5500" b="1"/>
            </a:lvl9pPr>
          </a:lstStyle>
          <a:p>
            <a:endParaRPr/>
          </a:p>
        </p:txBody>
      </p:sp>
      <p:sp>
        <p:nvSpPr>
          <p:cNvPr id="41" name="Google Shape;41;p6"/>
          <p:cNvSpPr txBox="1">
            <a:spLocks noGrp="1"/>
          </p:cNvSpPr>
          <p:nvPr>
            <p:ph type="body" idx="4"/>
          </p:nvPr>
        </p:nvSpPr>
        <p:spPr>
          <a:xfrm>
            <a:off x="16722092" y="6959600"/>
            <a:ext cx="14550390" cy="12644122"/>
          </a:xfrm>
          <a:prstGeom prst="rect">
            <a:avLst/>
          </a:prstGeom>
          <a:noFill/>
          <a:ln>
            <a:noFill/>
          </a:ln>
        </p:spPr>
        <p:txBody>
          <a:bodyPr spcFirstLastPara="1" wrap="square" lIns="313500" tIns="156750" rIns="313500" bIns="156750" anchor="t" anchorCtr="0">
            <a:noAutofit/>
          </a:bodyPr>
          <a:lstStyle>
            <a:lvl1pPr marL="457200" lvl="0" indent="-749300" algn="l">
              <a:spcBef>
                <a:spcPts val="1640"/>
              </a:spcBef>
              <a:spcAft>
                <a:spcPts val="0"/>
              </a:spcAft>
              <a:buClr>
                <a:schemeClr val="dk1"/>
              </a:buClr>
              <a:buSzPts val="8200"/>
              <a:buChar char="•"/>
              <a:defRPr sz="8200"/>
            </a:lvl1pPr>
            <a:lvl2pPr marL="914400" lvl="1" indent="-666750" algn="l">
              <a:spcBef>
                <a:spcPts val="1380"/>
              </a:spcBef>
              <a:spcAft>
                <a:spcPts val="0"/>
              </a:spcAft>
              <a:buClr>
                <a:schemeClr val="dk1"/>
              </a:buClr>
              <a:buSzPts val="6900"/>
              <a:buChar char="–"/>
              <a:defRPr sz="6900"/>
            </a:lvl2pPr>
            <a:lvl3pPr marL="1371600" lvl="2" indent="-622300" algn="l">
              <a:spcBef>
                <a:spcPts val="1240"/>
              </a:spcBef>
              <a:spcAft>
                <a:spcPts val="0"/>
              </a:spcAft>
              <a:buClr>
                <a:schemeClr val="dk1"/>
              </a:buClr>
              <a:buSzPts val="6200"/>
              <a:buChar char="•"/>
              <a:defRPr sz="6200"/>
            </a:lvl3pPr>
            <a:lvl4pPr marL="1828800" lvl="3" indent="-577850" algn="l">
              <a:spcBef>
                <a:spcPts val="1100"/>
              </a:spcBef>
              <a:spcAft>
                <a:spcPts val="0"/>
              </a:spcAft>
              <a:buClr>
                <a:schemeClr val="dk1"/>
              </a:buClr>
              <a:buSzPts val="5500"/>
              <a:buChar char="–"/>
              <a:defRPr sz="5500"/>
            </a:lvl4pPr>
            <a:lvl5pPr marL="2286000" lvl="4" indent="-577850" algn="l">
              <a:spcBef>
                <a:spcPts val="1100"/>
              </a:spcBef>
              <a:spcAft>
                <a:spcPts val="0"/>
              </a:spcAft>
              <a:buClr>
                <a:schemeClr val="dk1"/>
              </a:buClr>
              <a:buSzPts val="5500"/>
              <a:buChar char="»"/>
              <a:defRPr sz="5500"/>
            </a:lvl5pPr>
            <a:lvl6pPr marL="2743200" lvl="5" indent="-577850" algn="l">
              <a:spcBef>
                <a:spcPts val="1100"/>
              </a:spcBef>
              <a:spcAft>
                <a:spcPts val="0"/>
              </a:spcAft>
              <a:buClr>
                <a:schemeClr val="dk1"/>
              </a:buClr>
              <a:buSzPts val="5500"/>
              <a:buChar char="•"/>
              <a:defRPr sz="5500"/>
            </a:lvl6pPr>
            <a:lvl7pPr marL="3200400" lvl="6" indent="-577850" algn="l">
              <a:spcBef>
                <a:spcPts val="1100"/>
              </a:spcBef>
              <a:spcAft>
                <a:spcPts val="0"/>
              </a:spcAft>
              <a:buClr>
                <a:schemeClr val="dk1"/>
              </a:buClr>
              <a:buSzPts val="5500"/>
              <a:buChar char="•"/>
              <a:defRPr sz="5500"/>
            </a:lvl7pPr>
            <a:lvl8pPr marL="3657600" lvl="7" indent="-577850" algn="l">
              <a:spcBef>
                <a:spcPts val="1100"/>
              </a:spcBef>
              <a:spcAft>
                <a:spcPts val="0"/>
              </a:spcAft>
              <a:buClr>
                <a:schemeClr val="dk1"/>
              </a:buClr>
              <a:buSzPts val="5500"/>
              <a:buChar char="•"/>
              <a:defRPr sz="5500"/>
            </a:lvl8pPr>
            <a:lvl9pPr marL="4114800" lvl="8" indent="-577850" algn="l">
              <a:spcBef>
                <a:spcPts val="1100"/>
              </a:spcBef>
              <a:spcAft>
                <a:spcPts val="0"/>
              </a:spcAft>
              <a:buClr>
                <a:schemeClr val="dk1"/>
              </a:buClr>
              <a:buSzPts val="5500"/>
              <a:buChar char="•"/>
              <a:defRPr sz="5500"/>
            </a:lvl9pPr>
          </a:lstStyle>
          <a:p>
            <a:endParaRPr/>
          </a:p>
        </p:txBody>
      </p:sp>
      <p:sp>
        <p:nvSpPr>
          <p:cNvPr id="42" name="Google Shape;42;p6"/>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1645922" y="873760"/>
            <a:ext cx="10829927" cy="3718560"/>
          </a:xfrm>
          <a:prstGeom prst="rect">
            <a:avLst/>
          </a:prstGeom>
          <a:noFill/>
          <a:ln>
            <a:noFill/>
          </a:ln>
        </p:spPr>
        <p:txBody>
          <a:bodyPr spcFirstLastPara="1" wrap="square" lIns="313500" tIns="156750" rIns="313500" bIns="156750" anchor="b" anchorCtr="0">
            <a:no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2870180" y="873761"/>
            <a:ext cx="18402300" cy="18729961"/>
          </a:xfrm>
          <a:prstGeom prst="rect">
            <a:avLst/>
          </a:prstGeom>
          <a:noFill/>
          <a:ln>
            <a:noFill/>
          </a:ln>
        </p:spPr>
        <p:txBody>
          <a:bodyPr spcFirstLastPara="1" wrap="square" lIns="313500" tIns="156750" rIns="313500" bIns="156750" anchor="t" anchorCtr="0">
            <a:noAutofit/>
          </a:bodyPr>
          <a:lstStyle>
            <a:lvl1pPr marL="457200" lvl="0" indent="-927100" algn="l">
              <a:spcBef>
                <a:spcPts val="2200"/>
              </a:spcBef>
              <a:spcAft>
                <a:spcPts val="0"/>
              </a:spcAft>
              <a:buClr>
                <a:schemeClr val="dk1"/>
              </a:buClr>
              <a:buSzPts val="11000"/>
              <a:buChar char="•"/>
              <a:defRPr sz="11000"/>
            </a:lvl1pPr>
            <a:lvl2pPr marL="914400" lvl="1" indent="-838200" algn="l">
              <a:spcBef>
                <a:spcPts val="1920"/>
              </a:spcBef>
              <a:spcAft>
                <a:spcPts val="0"/>
              </a:spcAft>
              <a:buClr>
                <a:schemeClr val="dk1"/>
              </a:buClr>
              <a:buSzPts val="9600"/>
              <a:buChar char="–"/>
              <a:defRPr sz="9600"/>
            </a:lvl2pPr>
            <a:lvl3pPr marL="1371600" lvl="2" indent="-749300" algn="l">
              <a:spcBef>
                <a:spcPts val="1640"/>
              </a:spcBef>
              <a:spcAft>
                <a:spcPts val="0"/>
              </a:spcAft>
              <a:buClr>
                <a:schemeClr val="dk1"/>
              </a:buClr>
              <a:buSzPts val="8200"/>
              <a:buChar char="•"/>
              <a:defRPr sz="8200"/>
            </a:lvl3pPr>
            <a:lvl4pPr marL="1828800" lvl="3" indent="-666750" algn="l">
              <a:spcBef>
                <a:spcPts val="1380"/>
              </a:spcBef>
              <a:spcAft>
                <a:spcPts val="0"/>
              </a:spcAft>
              <a:buClr>
                <a:schemeClr val="dk1"/>
              </a:buClr>
              <a:buSzPts val="6900"/>
              <a:buChar char="–"/>
              <a:defRPr sz="6900"/>
            </a:lvl4pPr>
            <a:lvl5pPr marL="2286000" lvl="4" indent="-666750" algn="l">
              <a:spcBef>
                <a:spcPts val="1380"/>
              </a:spcBef>
              <a:spcAft>
                <a:spcPts val="0"/>
              </a:spcAft>
              <a:buClr>
                <a:schemeClr val="dk1"/>
              </a:buClr>
              <a:buSzPts val="6900"/>
              <a:buChar char="»"/>
              <a:defRPr sz="6900"/>
            </a:lvl5pPr>
            <a:lvl6pPr marL="2743200" lvl="5" indent="-666750" algn="l">
              <a:spcBef>
                <a:spcPts val="1380"/>
              </a:spcBef>
              <a:spcAft>
                <a:spcPts val="0"/>
              </a:spcAft>
              <a:buClr>
                <a:schemeClr val="dk1"/>
              </a:buClr>
              <a:buSzPts val="6900"/>
              <a:buChar char="•"/>
              <a:defRPr sz="6900"/>
            </a:lvl6pPr>
            <a:lvl7pPr marL="3200400" lvl="6" indent="-666750" algn="l">
              <a:spcBef>
                <a:spcPts val="1380"/>
              </a:spcBef>
              <a:spcAft>
                <a:spcPts val="0"/>
              </a:spcAft>
              <a:buClr>
                <a:schemeClr val="dk1"/>
              </a:buClr>
              <a:buSzPts val="6900"/>
              <a:buChar char="•"/>
              <a:defRPr sz="6900"/>
            </a:lvl7pPr>
            <a:lvl8pPr marL="3657600" lvl="7" indent="-666750" algn="l">
              <a:spcBef>
                <a:spcPts val="1380"/>
              </a:spcBef>
              <a:spcAft>
                <a:spcPts val="0"/>
              </a:spcAft>
              <a:buClr>
                <a:schemeClr val="dk1"/>
              </a:buClr>
              <a:buSzPts val="6900"/>
              <a:buChar char="•"/>
              <a:defRPr sz="6900"/>
            </a:lvl8pPr>
            <a:lvl9pPr marL="4114800" lvl="8" indent="-666750" algn="l">
              <a:spcBef>
                <a:spcPts val="1380"/>
              </a:spcBef>
              <a:spcAft>
                <a:spcPts val="0"/>
              </a:spcAft>
              <a:buClr>
                <a:schemeClr val="dk1"/>
              </a:buClr>
              <a:buSzPts val="6900"/>
              <a:buChar char="•"/>
              <a:defRPr sz="6900"/>
            </a:lvl9pPr>
          </a:lstStyle>
          <a:p>
            <a:endParaRPr/>
          </a:p>
        </p:txBody>
      </p:sp>
      <p:sp>
        <p:nvSpPr>
          <p:cNvPr id="57" name="Google Shape;57;p9"/>
          <p:cNvSpPr txBox="1">
            <a:spLocks noGrp="1"/>
          </p:cNvSpPr>
          <p:nvPr>
            <p:ph type="body" idx="2"/>
          </p:nvPr>
        </p:nvSpPr>
        <p:spPr>
          <a:xfrm>
            <a:off x="1645922" y="4592321"/>
            <a:ext cx="10829927" cy="15011403"/>
          </a:xfrm>
          <a:prstGeom prst="rect">
            <a:avLst/>
          </a:prstGeom>
          <a:noFill/>
          <a:ln>
            <a:noFill/>
          </a:ln>
        </p:spPr>
        <p:txBody>
          <a:bodyPr spcFirstLastPara="1" wrap="square" lIns="313500" tIns="156750" rIns="313500" bIns="156750" anchor="t" anchorCtr="0">
            <a:no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58" name="Google Shape;58;p9"/>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452237" y="15361920"/>
            <a:ext cx="19751040" cy="1813562"/>
          </a:xfrm>
          <a:prstGeom prst="rect">
            <a:avLst/>
          </a:prstGeom>
          <a:noFill/>
          <a:ln>
            <a:noFill/>
          </a:ln>
        </p:spPr>
        <p:txBody>
          <a:bodyPr spcFirstLastPara="1" wrap="square" lIns="313500" tIns="156750" rIns="313500" bIns="156750" anchor="b" anchorCtr="0">
            <a:noAutofit/>
          </a:bodyPr>
          <a:lstStyle>
            <a:lvl1pPr lvl="0" algn="l">
              <a:spcBef>
                <a:spcPts val="0"/>
              </a:spcBef>
              <a:spcAft>
                <a:spcPts val="0"/>
              </a:spcAft>
              <a:buClr>
                <a:schemeClr val="dk1"/>
              </a:buClr>
              <a:buSzPts val="6900"/>
              <a:buFont typeface="Calibri"/>
              <a:buNone/>
              <a:defRPr sz="69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6452237" y="1960880"/>
            <a:ext cx="19751040" cy="13167360"/>
          </a:xfrm>
          <a:prstGeom prst="rect">
            <a:avLst/>
          </a:prstGeom>
          <a:noFill/>
          <a:ln>
            <a:noFill/>
          </a:ln>
        </p:spPr>
        <p:txBody>
          <a:bodyPr spcFirstLastPara="1" wrap="square" lIns="313500" tIns="156750" rIns="313500" bIns="156750" anchor="t" anchorCtr="0">
            <a:noAutofit/>
          </a:bodyPr>
          <a:lstStyle>
            <a:lvl1pPr marR="0" lvl="0" algn="l" rtl="0">
              <a:spcBef>
                <a:spcPts val="2200"/>
              </a:spcBef>
              <a:spcAft>
                <a:spcPts val="0"/>
              </a:spcAft>
              <a:buClr>
                <a:schemeClr val="dk1"/>
              </a:buClr>
              <a:buSzPts val="11000"/>
              <a:buFont typeface="Arial"/>
              <a:buNone/>
              <a:defRPr sz="11000" b="0" i="0" u="none" strike="noStrike" cap="none">
                <a:solidFill>
                  <a:schemeClr val="dk1"/>
                </a:solidFill>
                <a:latin typeface="Calibri"/>
                <a:ea typeface="Calibri"/>
                <a:cs typeface="Calibri"/>
                <a:sym typeface="Calibri"/>
              </a:defRPr>
            </a:lvl1pPr>
            <a:lvl2pPr marR="0" lvl="1"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2pPr>
            <a:lvl3pPr marR="0" lvl="2" algn="l" rtl="0">
              <a:spcBef>
                <a:spcPts val="1640"/>
              </a:spcBef>
              <a:spcAft>
                <a:spcPts val="0"/>
              </a:spcAft>
              <a:buClr>
                <a:schemeClr val="dk1"/>
              </a:buClr>
              <a:buSzPts val="8200"/>
              <a:buFont typeface="Arial"/>
              <a:buNone/>
              <a:defRPr sz="8200" b="0" i="0" u="none" strike="noStrike" cap="none">
                <a:solidFill>
                  <a:schemeClr val="dk1"/>
                </a:solidFill>
                <a:latin typeface="Calibri"/>
                <a:ea typeface="Calibri"/>
                <a:cs typeface="Calibri"/>
                <a:sym typeface="Calibri"/>
              </a:defRPr>
            </a:lvl3pPr>
            <a:lvl4pPr marR="0" lvl="3"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4pPr>
            <a:lvl5pPr marR="0" lvl="4"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5pPr>
            <a:lvl6pPr marR="0" lvl="5"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6pPr>
            <a:lvl7pPr marR="0" lvl="6"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7pPr>
            <a:lvl8pPr marR="0" lvl="7"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8pPr>
            <a:lvl9pPr marR="0" lvl="8" algn="l" rtl="0">
              <a:spcBef>
                <a:spcPts val="1380"/>
              </a:spcBef>
              <a:spcAft>
                <a:spcPts val="0"/>
              </a:spcAft>
              <a:buClr>
                <a:schemeClr val="dk1"/>
              </a:buClr>
              <a:buSzPts val="69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452237" y="17175481"/>
            <a:ext cx="19751040" cy="2575558"/>
          </a:xfrm>
          <a:prstGeom prst="rect">
            <a:avLst/>
          </a:prstGeom>
          <a:noFill/>
          <a:ln>
            <a:noFill/>
          </a:ln>
        </p:spPr>
        <p:txBody>
          <a:bodyPr spcFirstLastPara="1" wrap="square" lIns="313500" tIns="156750" rIns="313500" bIns="156750" anchor="t" anchorCtr="0">
            <a:noAutofit/>
          </a:bodyPr>
          <a:lstStyle>
            <a:lvl1pPr marL="457200" lvl="0" indent="-228600" algn="l">
              <a:spcBef>
                <a:spcPts val="960"/>
              </a:spcBef>
              <a:spcAft>
                <a:spcPts val="0"/>
              </a:spcAft>
              <a:buClr>
                <a:schemeClr val="dk1"/>
              </a:buClr>
              <a:buSzPts val="4800"/>
              <a:buNone/>
              <a:defRPr sz="4800"/>
            </a:lvl1pPr>
            <a:lvl2pPr marL="914400" lvl="1" indent="-228600" algn="l">
              <a:spcBef>
                <a:spcPts val="820"/>
              </a:spcBef>
              <a:spcAft>
                <a:spcPts val="0"/>
              </a:spcAft>
              <a:buClr>
                <a:schemeClr val="dk1"/>
              </a:buClr>
              <a:buSzPts val="4100"/>
              <a:buNone/>
              <a:defRPr sz="4100"/>
            </a:lvl2pPr>
            <a:lvl3pPr marL="1371600" lvl="2" indent="-228600" algn="l">
              <a:spcBef>
                <a:spcPts val="680"/>
              </a:spcBef>
              <a:spcAft>
                <a:spcPts val="0"/>
              </a:spcAft>
              <a:buClr>
                <a:schemeClr val="dk1"/>
              </a:buClr>
              <a:buSzPts val="3400"/>
              <a:buNone/>
              <a:defRPr sz="3400"/>
            </a:lvl3pPr>
            <a:lvl4pPr marL="1828800" lvl="3" indent="-228600" algn="l">
              <a:spcBef>
                <a:spcPts val="620"/>
              </a:spcBef>
              <a:spcAft>
                <a:spcPts val="0"/>
              </a:spcAft>
              <a:buClr>
                <a:schemeClr val="dk1"/>
              </a:buClr>
              <a:buSzPts val="3100"/>
              <a:buNone/>
              <a:defRPr sz="3100"/>
            </a:lvl4pPr>
            <a:lvl5pPr marL="2286000" lvl="4" indent="-228600" algn="l">
              <a:spcBef>
                <a:spcPts val="620"/>
              </a:spcBef>
              <a:spcAft>
                <a:spcPts val="0"/>
              </a:spcAft>
              <a:buClr>
                <a:schemeClr val="dk1"/>
              </a:buClr>
              <a:buSzPts val="3100"/>
              <a:buNone/>
              <a:defRPr sz="3100"/>
            </a:lvl5pPr>
            <a:lvl6pPr marL="2743200" lvl="5" indent="-228600" algn="l">
              <a:spcBef>
                <a:spcPts val="620"/>
              </a:spcBef>
              <a:spcAft>
                <a:spcPts val="0"/>
              </a:spcAft>
              <a:buClr>
                <a:schemeClr val="dk1"/>
              </a:buClr>
              <a:buSzPts val="3100"/>
              <a:buNone/>
              <a:defRPr sz="3100"/>
            </a:lvl6pPr>
            <a:lvl7pPr marL="3200400" lvl="6" indent="-228600" algn="l">
              <a:spcBef>
                <a:spcPts val="620"/>
              </a:spcBef>
              <a:spcAft>
                <a:spcPts val="0"/>
              </a:spcAft>
              <a:buClr>
                <a:schemeClr val="dk1"/>
              </a:buClr>
              <a:buSzPts val="3100"/>
              <a:buNone/>
              <a:defRPr sz="3100"/>
            </a:lvl7pPr>
            <a:lvl8pPr marL="3657600" lvl="7" indent="-228600" algn="l">
              <a:spcBef>
                <a:spcPts val="620"/>
              </a:spcBef>
              <a:spcAft>
                <a:spcPts val="0"/>
              </a:spcAft>
              <a:buClr>
                <a:schemeClr val="dk1"/>
              </a:buClr>
              <a:buSzPts val="3100"/>
              <a:buNone/>
              <a:defRPr sz="3100"/>
            </a:lvl8pPr>
            <a:lvl9pPr marL="4114800" lvl="8" indent="-228600" algn="l">
              <a:spcBef>
                <a:spcPts val="620"/>
              </a:spcBef>
              <a:spcAft>
                <a:spcPts val="0"/>
              </a:spcAft>
              <a:buClr>
                <a:schemeClr val="dk1"/>
              </a:buClr>
              <a:buSzPts val="3100"/>
              <a:buNone/>
              <a:defRPr sz="3100"/>
            </a:lvl9pPr>
          </a:lstStyle>
          <a:p>
            <a:endParaRPr/>
          </a:p>
        </p:txBody>
      </p:sp>
      <p:sp>
        <p:nvSpPr>
          <p:cNvPr id="65" name="Google Shape;65;p10"/>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45920" y="878842"/>
            <a:ext cx="29626559" cy="3657600"/>
          </a:xfrm>
          <a:prstGeom prst="rect">
            <a:avLst/>
          </a:prstGeom>
          <a:noFill/>
          <a:ln>
            <a:noFill/>
          </a:ln>
        </p:spPr>
        <p:txBody>
          <a:bodyPr spcFirstLastPara="1" wrap="square" lIns="313500" tIns="156750" rIns="313500" bIns="156750" anchor="ctr" anchorCtr="0">
            <a:noAutofit/>
          </a:bodyPr>
          <a:lstStyle>
            <a:lvl1pPr marR="0" lvl="0" algn="ctr" rtl="0">
              <a:spcBef>
                <a:spcPts val="0"/>
              </a:spcBef>
              <a:spcAft>
                <a:spcPts val="0"/>
              </a:spcAft>
              <a:buClr>
                <a:schemeClr val="dk1"/>
              </a:buClr>
              <a:buSzPts val="15100"/>
              <a:buFont typeface="Calibri"/>
              <a:buNone/>
              <a:defRPr sz="15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1645920" y="5120641"/>
            <a:ext cx="29626559" cy="14483082"/>
          </a:xfrm>
          <a:prstGeom prst="rect">
            <a:avLst/>
          </a:prstGeom>
          <a:noFill/>
          <a:ln>
            <a:noFill/>
          </a:ln>
        </p:spPr>
        <p:txBody>
          <a:bodyPr spcFirstLastPara="1" wrap="square" lIns="313500" tIns="156750" rIns="313500" bIns="156750" anchor="t" anchorCtr="0">
            <a:noAutofit/>
          </a:bodyPr>
          <a:lstStyle>
            <a:lvl1pPr marL="457200" marR="0" lvl="0" indent="-927100" algn="l" rtl="0">
              <a:spcBef>
                <a:spcPts val="2200"/>
              </a:spcBef>
              <a:spcAft>
                <a:spcPts val="0"/>
              </a:spcAft>
              <a:buClr>
                <a:schemeClr val="dk1"/>
              </a:buClr>
              <a:buSzPts val="11000"/>
              <a:buFont typeface="Arial"/>
              <a:buChar char="•"/>
              <a:defRPr sz="110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49300" algn="l" rtl="0">
              <a:spcBef>
                <a:spcPts val="1640"/>
              </a:spcBef>
              <a:spcAft>
                <a:spcPts val="0"/>
              </a:spcAft>
              <a:buClr>
                <a:schemeClr val="dk1"/>
              </a:buClr>
              <a:buSzPts val="8200"/>
              <a:buFont typeface="Arial"/>
              <a:buChar char="•"/>
              <a:defRPr sz="8200" b="0" i="0" u="none" strike="noStrike" cap="none">
                <a:solidFill>
                  <a:schemeClr val="dk1"/>
                </a:solidFill>
                <a:latin typeface="Calibri"/>
                <a:ea typeface="Calibri"/>
                <a:cs typeface="Calibri"/>
                <a:sym typeface="Calibri"/>
              </a:defRPr>
            </a:lvl3pPr>
            <a:lvl4pPr marL="1828800" marR="0" lvl="3"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4pPr>
            <a:lvl5pPr marL="2286000" marR="0" lvl="4"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5pPr>
            <a:lvl6pPr marL="2743200" marR="0" lvl="5"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6pPr>
            <a:lvl7pPr marL="3200400" marR="0" lvl="6"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7pPr>
            <a:lvl8pPr marL="3657600" marR="0" lvl="7"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8pPr>
            <a:lvl9pPr marL="4114800" marR="0" lvl="8" indent="-666750" algn="l" rtl="0">
              <a:spcBef>
                <a:spcPts val="1380"/>
              </a:spcBef>
              <a:spcAft>
                <a:spcPts val="0"/>
              </a:spcAft>
              <a:buClr>
                <a:schemeClr val="dk1"/>
              </a:buClr>
              <a:buSzPts val="6900"/>
              <a:buFont typeface="Arial"/>
              <a:buChar char="•"/>
              <a:defRPr sz="69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1645920" y="20340322"/>
            <a:ext cx="7680960" cy="1168400"/>
          </a:xfrm>
          <a:prstGeom prst="rect">
            <a:avLst/>
          </a:prstGeom>
          <a:noFill/>
          <a:ln>
            <a:noFill/>
          </a:ln>
        </p:spPr>
        <p:txBody>
          <a:bodyPr spcFirstLastPara="1" wrap="square" lIns="313500" tIns="156750" rIns="313500" bIns="156750" anchor="ctr" anchorCtr="0">
            <a:noAutofit/>
          </a:bodyPr>
          <a:lstStyle>
            <a:lvl1pPr marR="0" lvl="0" algn="l"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1247120" y="20340322"/>
            <a:ext cx="10424160" cy="1168400"/>
          </a:xfrm>
          <a:prstGeom prst="rect">
            <a:avLst/>
          </a:prstGeom>
          <a:noFill/>
          <a:ln>
            <a:noFill/>
          </a:ln>
        </p:spPr>
        <p:txBody>
          <a:bodyPr spcFirstLastPara="1" wrap="square" lIns="313500" tIns="156750" rIns="313500" bIns="156750" anchor="ctr" anchorCtr="0">
            <a:noAutofit/>
          </a:bodyPr>
          <a:lstStyle>
            <a:lvl1pPr marR="0" lvl="0" algn="ctr" rtl="0">
              <a:spcBef>
                <a:spcPts val="0"/>
              </a:spcBef>
              <a:spcAft>
                <a:spcPts val="0"/>
              </a:spcAft>
              <a:buSzPts val="1400"/>
              <a:buNone/>
              <a:defRPr sz="41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2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591520" y="20340322"/>
            <a:ext cx="7680960" cy="1168400"/>
          </a:xfrm>
          <a:prstGeom prst="rect">
            <a:avLst/>
          </a:prstGeom>
          <a:noFill/>
          <a:ln>
            <a:noFill/>
          </a:ln>
        </p:spPr>
        <p:txBody>
          <a:bodyPr spcFirstLastPara="1" wrap="square" lIns="313500" tIns="156750" rIns="313500" bIns="156750" anchor="ctr" anchorCtr="0">
            <a:noAutofit/>
          </a:bodyPr>
          <a:lstStyle>
            <a:lvl1pPr marL="0" marR="0" lvl="0" indent="0" algn="r" rtl="0">
              <a:spcBef>
                <a:spcPts val="0"/>
              </a:spcBef>
              <a:buNone/>
              <a:defRPr sz="4100" b="0" i="0" u="none" strike="noStrike" cap="none">
                <a:solidFill>
                  <a:srgbClr val="888888"/>
                </a:solidFill>
                <a:latin typeface="Calibri"/>
                <a:ea typeface="Calibri"/>
                <a:cs typeface="Calibri"/>
                <a:sym typeface="Calibri"/>
              </a:defRPr>
            </a:lvl1pPr>
            <a:lvl2pPr marL="0" marR="0" lvl="1" indent="0" algn="r" rtl="0">
              <a:spcBef>
                <a:spcPts val="0"/>
              </a:spcBef>
              <a:buNone/>
              <a:defRPr sz="4100" b="0" i="0" u="none" strike="noStrike" cap="none">
                <a:solidFill>
                  <a:srgbClr val="888888"/>
                </a:solidFill>
                <a:latin typeface="Calibri"/>
                <a:ea typeface="Calibri"/>
                <a:cs typeface="Calibri"/>
                <a:sym typeface="Calibri"/>
              </a:defRPr>
            </a:lvl2pPr>
            <a:lvl3pPr marL="0" marR="0" lvl="2" indent="0" algn="r" rtl="0">
              <a:spcBef>
                <a:spcPts val="0"/>
              </a:spcBef>
              <a:buNone/>
              <a:defRPr sz="4100" b="0" i="0" u="none" strike="noStrike" cap="none">
                <a:solidFill>
                  <a:srgbClr val="888888"/>
                </a:solidFill>
                <a:latin typeface="Calibri"/>
                <a:ea typeface="Calibri"/>
                <a:cs typeface="Calibri"/>
                <a:sym typeface="Calibri"/>
              </a:defRPr>
            </a:lvl3pPr>
            <a:lvl4pPr marL="0" marR="0" lvl="3" indent="0" algn="r" rtl="0">
              <a:spcBef>
                <a:spcPts val="0"/>
              </a:spcBef>
              <a:buNone/>
              <a:defRPr sz="4100" b="0" i="0" u="none" strike="noStrike" cap="none">
                <a:solidFill>
                  <a:srgbClr val="888888"/>
                </a:solidFill>
                <a:latin typeface="Calibri"/>
                <a:ea typeface="Calibri"/>
                <a:cs typeface="Calibri"/>
                <a:sym typeface="Calibri"/>
              </a:defRPr>
            </a:lvl4pPr>
            <a:lvl5pPr marL="0" marR="0" lvl="4" indent="0" algn="r" rtl="0">
              <a:spcBef>
                <a:spcPts val="0"/>
              </a:spcBef>
              <a:buNone/>
              <a:defRPr sz="4100" b="0" i="0" u="none" strike="noStrike" cap="none">
                <a:solidFill>
                  <a:srgbClr val="888888"/>
                </a:solidFill>
                <a:latin typeface="Calibri"/>
                <a:ea typeface="Calibri"/>
                <a:cs typeface="Calibri"/>
                <a:sym typeface="Calibri"/>
              </a:defRPr>
            </a:lvl5pPr>
            <a:lvl6pPr marL="0" marR="0" lvl="5" indent="0" algn="r" rtl="0">
              <a:spcBef>
                <a:spcPts val="0"/>
              </a:spcBef>
              <a:buNone/>
              <a:defRPr sz="4100" b="0" i="0" u="none" strike="noStrike" cap="none">
                <a:solidFill>
                  <a:srgbClr val="888888"/>
                </a:solidFill>
                <a:latin typeface="Calibri"/>
                <a:ea typeface="Calibri"/>
                <a:cs typeface="Calibri"/>
                <a:sym typeface="Calibri"/>
              </a:defRPr>
            </a:lvl6pPr>
            <a:lvl7pPr marL="0" marR="0" lvl="6" indent="0" algn="r" rtl="0">
              <a:spcBef>
                <a:spcPts val="0"/>
              </a:spcBef>
              <a:buNone/>
              <a:defRPr sz="4100" b="0" i="0" u="none" strike="noStrike" cap="none">
                <a:solidFill>
                  <a:srgbClr val="888888"/>
                </a:solidFill>
                <a:latin typeface="Calibri"/>
                <a:ea typeface="Calibri"/>
                <a:cs typeface="Calibri"/>
                <a:sym typeface="Calibri"/>
              </a:defRPr>
            </a:lvl7pPr>
            <a:lvl8pPr marL="0" marR="0" lvl="7" indent="0" algn="r" rtl="0">
              <a:spcBef>
                <a:spcPts val="0"/>
              </a:spcBef>
              <a:buNone/>
              <a:defRPr sz="4100" b="0" i="0" u="none" strike="noStrike" cap="none">
                <a:solidFill>
                  <a:srgbClr val="888888"/>
                </a:solidFill>
                <a:latin typeface="Calibri"/>
                <a:ea typeface="Calibri"/>
                <a:cs typeface="Calibri"/>
                <a:sym typeface="Calibri"/>
              </a:defRPr>
            </a:lvl8pPr>
            <a:lvl9pPr marL="0" marR="0" lvl="8" indent="0" algn="r" rtl="0">
              <a:spcBef>
                <a:spcPts val="0"/>
              </a:spcBef>
              <a:buNone/>
              <a:defRPr sz="4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2B265B"/>
            </a:gs>
            <a:gs pos="50000">
              <a:srgbClr val="BFCFEC"/>
            </a:gs>
            <a:gs pos="100000">
              <a:srgbClr val="E0E8F4"/>
            </a:gs>
          </a:gsLst>
          <a:lin ang="5400000" scaled="0"/>
        </a:gradFill>
        <a:effectLst/>
      </p:bgPr>
    </p:bg>
    <p:spTree>
      <p:nvGrpSpPr>
        <p:cNvPr id="1" name="Shape 83"/>
        <p:cNvGrpSpPr/>
        <p:nvPr/>
      </p:nvGrpSpPr>
      <p:grpSpPr>
        <a:xfrm>
          <a:off x="0" y="0"/>
          <a:ext cx="0" cy="0"/>
          <a:chOff x="0" y="0"/>
          <a:chExt cx="0" cy="0"/>
        </a:xfrm>
      </p:grpSpPr>
      <p:sp>
        <p:nvSpPr>
          <p:cNvPr id="84" name="Google Shape;84;p13"/>
          <p:cNvSpPr/>
          <p:nvPr/>
        </p:nvSpPr>
        <p:spPr>
          <a:xfrm>
            <a:off x="571500" y="163136"/>
            <a:ext cx="31965900" cy="3952772"/>
          </a:xfrm>
          <a:prstGeom prst="roundRect">
            <a:avLst>
              <a:gd name="adj" fmla="val 10870"/>
            </a:avLst>
          </a:prstGeom>
          <a:gradFill>
            <a:gsLst>
              <a:gs pos="0">
                <a:srgbClr val="A7C4FF"/>
              </a:gs>
              <a:gs pos="100000">
                <a:schemeClr val="lt1"/>
              </a:gs>
            </a:gsLst>
            <a:lin ang="5400000" scaled="0"/>
          </a:gra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lt1"/>
              </a:solidFill>
              <a:latin typeface="Calibri"/>
              <a:ea typeface="Calibri"/>
              <a:cs typeface="Calibri"/>
              <a:sym typeface="Calibri"/>
            </a:endParaRPr>
          </a:p>
        </p:txBody>
      </p:sp>
      <p:sp>
        <p:nvSpPr>
          <p:cNvPr id="85" name="Google Shape;85;p13"/>
          <p:cNvSpPr txBox="1"/>
          <p:nvPr/>
        </p:nvSpPr>
        <p:spPr>
          <a:xfrm>
            <a:off x="1190623" y="472696"/>
            <a:ext cx="30762883" cy="3412914"/>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8800" b="1">
                <a:solidFill>
                  <a:schemeClr val="dk1"/>
                </a:solidFill>
                <a:latin typeface="EB Garamond"/>
                <a:ea typeface="EB Garamond"/>
                <a:cs typeface="EB Garamond"/>
                <a:sym typeface="EB Garamond"/>
              </a:rPr>
              <a:t>Silent System</a:t>
            </a:r>
            <a:endParaRPr sz="6600" b="1" i="0" u="none" strike="noStrike" cap="none">
              <a:solidFill>
                <a:schemeClr val="dk1"/>
              </a:solidFill>
              <a:latin typeface="EB Garamond"/>
              <a:ea typeface="EB Garamond"/>
              <a:cs typeface="EB Garamond"/>
              <a:sym typeface="EB Garamond"/>
            </a:endParaRPr>
          </a:p>
          <a:p>
            <a:pPr marL="0" marR="0" lvl="0" indent="0" algn="ctr" rtl="0">
              <a:spcBef>
                <a:spcPts val="1200"/>
              </a:spcBef>
              <a:spcAft>
                <a:spcPts val="0"/>
              </a:spcAft>
              <a:buNone/>
            </a:pPr>
            <a:r>
              <a:rPr lang="en-US" sz="3600" b="1">
                <a:solidFill>
                  <a:schemeClr val="dk1"/>
                </a:solidFill>
                <a:latin typeface="EB Garamond"/>
                <a:ea typeface="EB Garamond"/>
                <a:cs typeface="EB Garamond"/>
                <a:sym typeface="EB Garamond"/>
              </a:rPr>
              <a:t>Tattum Denham, Cameron Dobbs, Will Henson, Micah Presley, Samuel Reece</a:t>
            </a:r>
            <a:endParaRPr sz="3600" b="1">
              <a:solidFill>
                <a:schemeClr val="dk1"/>
              </a:solidFill>
              <a:latin typeface="EB Garamond"/>
              <a:ea typeface="EB Garamond"/>
              <a:cs typeface="EB Garamond"/>
              <a:sym typeface="EB Garamond"/>
            </a:endParaRPr>
          </a:p>
          <a:p>
            <a:pPr marL="0" marR="0" lvl="0" indent="0" algn="ctr" rtl="0">
              <a:spcBef>
                <a:spcPts val="1200"/>
              </a:spcBef>
              <a:spcAft>
                <a:spcPts val="0"/>
              </a:spcAft>
              <a:buNone/>
            </a:pPr>
            <a:r>
              <a:rPr lang="en-US" sz="4800" b="1" i="1">
                <a:solidFill>
                  <a:schemeClr val="dk1"/>
                </a:solidFill>
                <a:latin typeface="EB Garamond"/>
                <a:ea typeface="EB Garamond"/>
                <a:cs typeface="EB Garamond"/>
                <a:sym typeface="EB Garamond"/>
              </a:rPr>
              <a:t>Community Partner: Alabama Appleseed</a:t>
            </a:r>
            <a:endParaRPr/>
          </a:p>
        </p:txBody>
      </p:sp>
      <p:sp>
        <p:nvSpPr>
          <p:cNvPr id="86" name="Google Shape;86;p13"/>
          <p:cNvSpPr/>
          <p:nvPr/>
        </p:nvSpPr>
        <p:spPr>
          <a:xfrm flipH="1">
            <a:off x="24993600" y="4286536"/>
            <a:ext cx="7543800" cy="17030400"/>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87" name="Google Shape;87;p13"/>
          <p:cNvSpPr/>
          <p:nvPr/>
        </p:nvSpPr>
        <p:spPr>
          <a:xfrm flipH="1">
            <a:off x="8763000" y="4457983"/>
            <a:ext cx="7543800" cy="17030414"/>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88" name="Google Shape;88;p13"/>
          <p:cNvSpPr/>
          <p:nvPr/>
        </p:nvSpPr>
        <p:spPr>
          <a:xfrm flipH="1">
            <a:off x="16916400" y="4457985"/>
            <a:ext cx="7543800" cy="17030414"/>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89" name="Google Shape;89;p13"/>
          <p:cNvSpPr/>
          <p:nvPr/>
        </p:nvSpPr>
        <p:spPr>
          <a:xfrm flipH="1">
            <a:off x="581023" y="4457985"/>
            <a:ext cx="7543800" cy="17030415"/>
          </a:xfrm>
          <a:prstGeom prst="roundRect">
            <a:avLst>
              <a:gd name="adj" fmla="val 7000"/>
            </a:avLst>
          </a:prstGeom>
          <a:solidFill>
            <a:schemeClr val="lt1"/>
          </a:solidFill>
          <a:ln w="9525" cap="flat" cmpd="sng">
            <a:solidFill>
              <a:schemeClr val="dk1"/>
            </a:solidFill>
            <a:prstDash val="solid"/>
            <a:round/>
            <a:headEnd type="none" w="sm" len="sm"/>
            <a:tailEnd type="none" w="sm" len="sm"/>
          </a:ln>
        </p:spPr>
        <p:txBody>
          <a:bodyPr spcFirstLastPara="1" wrap="square" lIns="91400" tIns="45675" rIns="91400" bIns="45675" anchor="ctr" anchorCtr="0">
            <a:noAutofit/>
          </a:bodyPr>
          <a:lstStyle/>
          <a:p>
            <a:pPr marL="0" marR="0" lvl="0" indent="0" algn="ctr" rtl="0">
              <a:spcBef>
                <a:spcPts val="0"/>
              </a:spcBef>
              <a:spcAft>
                <a:spcPts val="0"/>
              </a:spcAft>
              <a:buNone/>
            </a:pPr>
            <a:endParaRPr sz="8500" b="0" i="0" u="none" strike="noStrike" cap="none">
              <a:solidFill>
                <a:schemeClr val="dk1"/>
              </a:solidFill>
              <a:latin typeface="Calibri"/>
              <a:ea typeface="Calibri"/>
              <a:cs typeface="Calibri"/>
              <a:sym typeface="Calibri"/>
            </a:endParaRPr>
          </a:p>
        </p:txBody>
      </p:sp>
      <p:sp>
        <p:nvSpPr>
          <p:cNvPr id="90" name="Google Shape;90;p13"/>
          <p:cNvSpPr txBox="1"/>
          <p:nvPr/>
        </p:nvSpPr>
        <p:spPr>
          <a:xfrm>
            <a:off x="8763000" y="4800600"/>
            <a:ext cx="7543800" cy="1403349"/>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Times New Roman"/>
                <a:ea typeface="Times New Roman"/>
                <a:cs typeface="Times New Roman"/>
                <a:sym typeface="Times New Roman"/>
              </a:rPr>
              <a:t>Evidence of Need</a:t>
            </a:r>
            <a:endParaRPr>
              <a:latin typeface="Times New Roman"/>
              <a:ea typeface="Times New Roman"/>
              <a:cs typeface="Times New Roman"/>
              <a:sym typeface="Times New Roman"/>
            </a:endParaRPr>
          </a:p>
        </p:txBody>
      </p:sp>
      <p:sp>
        <p:nvSpPr>
          <p:cNvPr id="91" name="Google Shape;91;p13"/>
          <p:cNvSpPr txBox="1"/>
          <p:nvPr/>
        </p:nvSpPr>
        <p:spPr>
          <a:xfrm>
            <a:off x="25003123" y="4800598"/>
            <a:ext cx="7543800" cy="1403349"/>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Times New Roman"/>
                <a:ea typeface="Times New Roman"/>
                <a:cs typeface="Times New Roman"/>
                <a:sym typeface="Times New Roman"/>
              </a:rPr>
              <a:t>Sustainability</a:t>
            </a:r>
            <a:endParaRPr>
              <a:latin typeface="Times New Roman"/>
              <a:ea typeface="Times New Roman"/>
              <a:cs typeface="Times New Roman"/>
              <a:sym typeface="Times New Roman"/>
            </a:endParaRPr>
          </a:p>
        </p:txBody>
      </p:sp>
      <p:sp>
        <p:nvSpPr>
          <p:cNvPr id="92" name="Google Shape;92;p13"/>
          <p:cNvSpPr txBox="1"/>
          <p:nvPr/>
        </p:nvSpPr>
        <p:spPr>
          <a:xfrm>
            <a:off x="581023" y="4800600"/>
            <a:ext cx="7543800" cy="1403349"/>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Times New Roman"/>
                <a:ea typeface="Times New Roman"/>
                <a:cs typeface="Times New Roman"/>
                <a:sym typeface="Times New Roman"/>
              </a:rPr>
              <a:t>Project Activities</a:t>
            </a:r>
            <a:endParaRPr>
              <a:latin typeface="Times New Roman"/>
              <a:ea typeface="Times New Roman"/>
              <a:cs typeface="Times New Roman"/>
              <a:sym typeface="Times New Roman"/>
            </a:endParaRPr>
          </a:p>
        </p:txBody>
      </p:sp>
      <p:sp>
        <p:nvSpPr>
          <p:cNvPr id="93" name="Google Shape;93;p13"/>
          <p:cNvSpPr txBox="1"/>
          <p:nvPr/>
        </p:nvSpPr>
        <p:spPr>
          <a:xfrm>
            <a:off x="16916400" y="4800599"/>
            <a:ext cx="7543800" cy="1403349"/>
          </a:xfrm>
          <a:prstGeom prst="rect">
            <a:avLst/>
          </a:prstGeom>
          <a:noFill/>
          <a:ln>
            <a:noFill/>
          </a:ln>
        </p:spPr>
        <p:txBody>
          <a:bodyPr spcFirstLastPara="1" wrap="square" lIns="91400" tIns="45675" rIns="91400" bIns="45675" anchor="t" anchorCtr="0">
            <a:noAutofit/>
          </a:bodyPr>
          <a:lstStyle/>
          <a:p>
            <a:pPr marL="0" marR="0" lvl="0" indent="0" algn="ctr" rtl="0">
              <a:spcBef>
                <a:spcPts val="0"/>
              </a:spcBef>
              <a:spcAft>
                <a:spcPts val="0"/>
              </a:spcAft>
              <a:buNone/>
            </a:pPr>
            <a:r>
              <a:rPr lang="en-US" sz="6600" b="1" i="0" u="none" strike="noStrike" cap="none">
                <a:solidFill>
                  <a:schemeClr val="dk1"/>
                </a:solidFill>
                <a:latin typeface="Times New Roman"/>
                <a:ea typeface="Times New Roman"/>
                <a:cs typeface="Times New Roman"/>
                <a:sym typeface="Times New Roman"/>
              </a:rPr>
              <a:t>Intended Outcomes</a:t>
            </a:r>
            <a:endParaRPr sz="6600" b="1" i="0" u="none" strike="noStrike" cap="none">
              <a:solidFill>
                <a:schemeClr val="dk1"/>
              </a:solidFill>
              <a:latin typeface="Times New Roman"/>
              <a:ea typeface="Times New Roman"/>
              <a:cs typeface="Times New Roman"/>
              <a:sym typeface="Times New Roman"/>
            </a:endParaRPr>
          </a:p>
        </p:txBody>
      </p:sp>
      <p:sp>
        <p:nvSpPr>
          <p:cNvPr id="94" name="Google Shape;94;p13"/>
          <p:cNvSpPr txBox="1"/>
          <p:nvPr/>
        </p:nvSpPr>
        <p:spPr>
          <a:xfrm>
            <a:off x="914399" y="6203949"/>
            <a:ext cx="6934201" cy="14903450"/>
          </a:xfrm>
          <a:prstGeom prst="rect">
            <a:avLst/>
          </a:prstGeom>
          <a:noFill/>
          <a:ln>
            <a:noFill/>
          </a:ln>
        </p:spPr>
        <p:txBody>
          <a:bodyPr spcFirstLastPara="1" wrap="square" lIns="91400" tIns="45675" rIns="91400" bIns="45675" anchor="t" anchorCtr="0">
            <a:noAutofit/>
          </a:bodyPr>
          <a:lstStyle/>
          <a:p>
            <a:pPr marL="0" marR="0" lvl="0" indent="0" algn="just" rtl="0">
              <a:spcBef>
                <a:spcPts val="0"/>
              </a:spcBef>
              <a:spcAft>
                <a:spcPts val="0"/>
              </a:spcAft>
              <a:buNone/>
            </a:pPr>
            <a:r>
              <a:rPr lang="en-US" sz="2400">
                <a:latin typeface="Times New Roman"/>
                <a:ea typeface="Times New Roman"/>
                <a:cs typeface="Times New Roman"/>
                <a:sym typeface="Times New Roman"/>
              </a:rPr>
              <a:t>“Silent System” is a proposed short film drawing inspiration from elements of participatory action research. It aims to collect stories in Tuscaloosa, Alabama about the human toll of Alabama’s criminal justice system on inmates and their social networks and present those stories to community members, leaders, and policy makers. Animation, written stories, and other alternative forms of storytelling as identified by participants will ensure that their stories are told meaningfully and in their voices.  </a:t>
            </a:r>
            <a:endParaRPr sz="2400">
              <a:latin typeface="Times New Roman"/>
              <a:ea typeface="Times New Roman"/>
              <a:cs typeface="Times New Roman"/>
              <a:sym typeface="Times New Roman"/>
            </a:endParaRPr>
          </a:p>
          <a:p>
            <a:pPr marL="0" marR="0" lvl="0" indent="0" algn="just" rtl="0">
              <a:spcBef>
                <a:spcPts val="0"/>
              </a:spcBef>
              <a:spcAft>
                <a:spcPts val="0"/>
              </a:spcAft>
              <a:buNone/>
            </a:pPr>
            <a:endParaRPr sz="2400" b="1">
              <a:latin typeface="Times New Roman"/>
              <a:ea typeface="Times New Roman"/>
              <a:cs typeface="Times New Roman"/>
              <a:sym typeface="Times New Roman"/>
            </a:endParaRPr>
          </a:p>
          <a:p>
            <a:pPr marL="0" marR="0" lvl="0" indent="0" algn="just" rtl="0">
              <a:spcBef>
                <a:spcPts val="0"/>
              </a:spcBef>
              <a:spcAft>
                <a:spcPts val="0"/>
              </a:spcAft>
              <a:buNone/>
            </a:pPr>
            <a:r>
              <a:rPr lang="en-US" sz="2400" b="1">
                <a:latin typeface="Times New Roman"/>
                <a:ea typeface="Times New Roman"/>
                <a:cs typeface="Times New Roman"/>
                <a:sym typeface="Times New Roman"/>
              </a:rPr>
              <a:t>Phase 1:</a:t>
            </a:r>
            <a:endParaRPr sz="2400" b="1">
              <a:latin typeface="Times New Roman"/>
              <a:ea typeface="Times New Roman"/>
              <a:cs typeface="Times New Roman"/>
              <a:sym typeface="Times New Roman"/>
            </a:endParaRPr>
          </a:p>
          <a:p>
            <a:pPr marL="457200" marR="0" lvl="0" indent="-381000" algn="just" rtl="0">
              <a:spcBef>
                <a:spcPts val="0"/>
              </a:spcBef>
              <a:spcAft>
                <a:spcPts val="0"/>
              </a:spcAft>
              <a:buSzPts val="2400"/>
              <a:buFont typeface="Times New Roman"/>
              <a:buChar char="●"/>
            </a:pPr>
            <a:r>
              <a:rPr lang="en-US" sz="2400">
                <a:latin typeface="Times New Roman"/>
                <a:ea typeface="Times New Roman"/>
                <a:cs typeface="Times New Roman"/>
                <a:sym typeface="Times New Roman"/>
              </a:rPr>
              <a:t>15 volunteers in teams of 5  will collect interviews from community members and begin to form a “script” for the film. </a:t>
            </a:r>
            <a:endParaRPr sz="2400">
              <a:latin typeface="Times New Roman"/>
              <a:ea typeface="Times New Roman"/>
              <a:cs typeface="Times New Roman"/>
              <a:sym typeface="Times New Roman"/>
            </a:endParaRPr>
          </a:p>
          <a:p>
            <a:pPr marL="457200" marR="0" lvl="0" indent="-381000" algn="just" rtl="0">
              <a:spcBef>
                <a:spcPts val="0"/>
              </a:spcBef>
              <a:spcAft>
                <a:spcPts val="0"/>
              </a:spcAft>
              <a:buSzPts val="2400"/>
              <a:buFont typeface="Times New Roman"/>
              <a:buChar char="●"/>
            </a:pPr>
            <a:r>
              <a:rPr lang="en-US" sz="2400">
                <a:latin typeface="Times New Roman"/>
                <a:ea typeface="Times New Roman"/>
                <a:cs typeface="Times New Roman"/>
                <a:sym typeface="Times New Roman"/>
              </a:rPr>
              <a:t>Audio and video equipment will be obtained through University Libraries, transportation via UA vans. </a:t>
            </a:r>
            <a:endParaRPr sz="2400">
              <a:latin typeface="Times New Roman"/>
              <a:ea typeface="Times New Roman"/>
              <a:cs typeface="Times New Roman"/>
              <a:sym typeface="Times New Roman"/>
            </a:endParaRPr>
          </a:p>
          <a:p>
            <a:pPr marL="457200" marR="0" lvl="0" indent="0" algn="just" rtl="0">
              <a:spcBef>
                <a:spcPts val="0"/>
              </a:spcBef>
              <a:spcAft>
                <a:spcPts val="0"/>
              </a:spcAft>
              <a:buNone/>
            </a:pPr>
            <a:endParaRPr sz="2400">
              <a:latin typeface="Times New Roman"/>
              <a:ea typeface="Times New Roman"/>
              <a:cs typeface="Times New Roman"/>
              <a:sym typeface="Times New Roman"/>
            </a:endParaRPr>
          </a:p>
          <a:p>
            <a:pPr marL="0" marR="0" lvl="0" indent="0" algn="just" rtl="0">
              <a:spcBef>
                <a:spcPts val="0"/>
              </a:spcBef>
              <a:spcAft>
                <a:spcPts val="0"/>
              </a:spcAft>
              <a:buNone/>
            </a:pPr>
            <a:r>
              <a:rPr lang="en-US" sz="2400" b="1">
                <a:latin typeface="Times New Roman"/>
                <a:ea typeface="Times New Roman"/>
                <a:cs typeface="Times New Roman"/>
                <a:sym typeface="Times New Roman"/>
              </a:rPr>
              <a:t>Phase 2: </a:t>
            </a:r>
            <a:endParaRPr sz="2400" b="1">
              <a:latin typeface="Times New Roman"/>
              <a:ea typeface="Times New Roman"/>
              <a:cs typeface="Times New Roman"/>
              <a:sym typeface="Times New Roman"/>
            </a:endParaRPr>
          </a:p>
          <a:p>
            <a:pPr marL="457200" marR="0" lvl="0" indent="-381000" algn="just" rtl="0">
              <a:spcBef>
                <a:spcPts val="0"/>
              </a:spcBef>
              <a:spcAft>
                <a:spcPts val="0"/>
              </a:spcAft>
              <a:buSzPts val="2400"/>
              <a:buFont typeface="Times New Roman"/>
              <a:buChar char="●"/>
            </a:pPr>
            <a:r>
              <a:rPr lang="en-US" sz="2400">
                <a:latin typeface="Times New Roman"/>
                <a:ea typeface="Times New Roman"/>
                <a:cs typeface="Times New Roman"/>
                <a:sym typeface="Times New Roman"/>
              </a:rPr>
              <a:t>10 volunteers will animate 30-60 seconds of footage each in order to protect privacy and illustrate events and ideas difficult to catch on camera using Adobe Animate as provided by the University. Professional, paid consultants will aid in this process. </a:t>
            </a:r>
            <a:endParaRPr sz="2400">
              <a:latin typeface="Times New Roman"/>
              <a:ea typeface="Times New Roman"/>
              <a:cs typeface="Times New Roman"/>
              <a:sym typeface="Times New Roman"/>
            </a:endParaRPr>
          </a:p>
          <a:p>
            <a:pPr marL="0" marR="0" lvl="0" indent="0" algn="just" rtl="0">
              <a:spcBef>
                <a:spcPts val="0"/>
              </a:spcBef>
              <a:spcAft>
                <a:spcPts val="0"/>
              </a:spcAft>
              <a:buNone/>
            </a:pPr>
            <a:endParaRPr sz="2400">
              <a:latin typeface="Times New Roman"/>
              <a:ea typeface="Times New Roman"/>
              <a:cs typeface="Times New Roman"/>
              <a:sym typeface="Times New Roman"/>
            </a:endParaRPr>
          </a:p>
          <a:p>
            <a:pPr marL="0" marR="0" lvl="0" indent="0" algn="just" rtl="0">
              <a:spcBef>
                <a:spcPts val="0"/>
              </a:spcBef>
              <a:spcAft>
                <a:spcPts val="0"/>
              </a:spcAft>
              <a:buNone/>
            </a:pPr>
            <a:r>
              <a:rPr lang="en-US" sz="2400" b="1">
                <a:latin typeface="Times New Roman"/>
                <a:ea typeface="Times New Roman"/>
                <a:cs typeface="Times New Roman"/>
                <a:sym typeface="Times New Roman"/>
              </a:rPr>
              <a:t>Phase 3: </a:t>
            </a:r>
            <a:endParaRPr sz="2400" b="1">
              <a:latin typeface="Times New Roman"/>
              <a:ea typeface="Times New Roman"/>
              <a:cs typeface="Times New Roman"/>
              <a:sym typeface="Times New Roman"/>
            </a:endParaRPr>
          </a:p>
          <a:p>
            <a:pPr marL="457200" marR="0" lvl="0" indent="-381000" algn="just" rtl="0">
              <a:spcBef>
                <a:spcPts val="0"/>
              </a:spcBef>
              <a:spcAft>
                <a:spcPts val="0"/>
              </a:spcAft>
              <a:buSzPts val="2400"/>
              <a:buFont typeface="Times New Roman"/>
              <a:buChar char="●"/>
            </a:pPr>
            <a:r>
              <a:rPr lang="en-US" sz="2400">
                <a:latin typeface="Times New Roman"/>
                <a:ea typeface="Times New Roman"/>
                <a:cs typeface="Times New Roman"/>
                <a:sym typeface="Times New Roman"/>
              </a:rPr>
              <a:t> 10 volunteers will edit about 2 minutes of footage each using University-provided Adobe Premier. Professional, paid  consultants will aid in this process.   </a:t>
            </a:r>
            <a:endParaRPr sz="2400" b="1">
              <a:latin typeface="Times New Roman"/>
              <a:ea typeface="Times New Roman"/>
              <a:cs typeface="Times New Roman"/>
              <a:sym typeface="Times New Roman"/>
            </a:endParaRPr>
          </a:p>
          <a:p>
            <a:pPr marL="0" marR="0" lvl="0" indent="0" algn="just" rtl="0">
              <a:spcBef>
                <a:spcPts val="0"/>
              </a:spcBef>
              <a:spcAft>
                <a:spcPts val="0"/>
              </a:spcAft>
              <a:buNone/>
            </a:pPr>
            <a:endParaRPr sz="2400" b="1">
              <a:latin typeface="Times New Roman"/>
              <a:ea typeface="Times New Roman"/>
              <a:cs typeface="Times New Roman"/>
              <a:sym typeface="Times New Roman"/>
            </a:endParaRPr>
          </a:p>
          <a:p>
            <a:pPr marL="0" marR="0" lvl="0" indent="0" algn="just" rtl="0">
              <a:spcBef>
                <a:spcPts val="0"/>
              </a:spcBef>
              <a:spcAft>
                <a:spcPts val="0"/>
              </a:spcAft>
              <a:buNone/>
            </a:pPr>
            <a:r>
              <a:rPr lang="en-US" sz="2400" b="1">
                <a:latin typeface="Times New Roman"/>
                <a:ea typeface="Times New Roman"/>
                <a:cs typeface="Times New Roman"/>
                <a:sym typeface="Times New Roman"/>
              </a:rPr>
              <a:t>Phase 4:  </a:t>
            </a:r>
            <a:endParaRPr sz="2400" b="1">
              <a:latin typeface="Times New Roman"/>
              <a:ea typeface="Times New Roman"/>
              <a:cs typeface="Times New Roman"/>
              <a:sym typeface="Times New Roman"/>
            </a:endParaRPr>
          </a:p>
          <a:p>
            <a:pPr marL="457200" marR="0" lvl="0" indent="-381000" algn="just" rtl="0">
              <a:spcBef>
                <a:spcPts val="0"/>
              </a:spcBef>
              <a:spcAft>
                <a:spcPts val="0"/>
              </a:spcAft>
              <a:buSzPts val="2400"/>
              <a:buFont typeface="Times New Roman"/>
              <a:buChar char="●"/>
            </a:pPr>
            <a:r>
              <a:rPr lang="en-US" sz="2400">
                <a:latin typeface="Times New Roman"/>
                <a:ea typeface="Times New Roman"/>
                <a:cs typeface="Times New Roman"/>
                <a:sym typeface="Times New Roman"/>
              </a:rPr>
              <a:t>Four volunteers will contact media organizations and submit the finished product to film festivals, press, and potentially publish onto social media.</a:t>
            </a:r>
            <a:endParaRPr sz="2400">
              <a:latin typeface="Times New Roman"/>
              <a:ea typeface="Times New Roman"/>
              <a:cs typeface="Times New Roman"/>
              <a:sym typeface="Times New Roman"/>
            </a:endParaRPr>
          </a:p>
          <a:p>
            <a:pPr marL="0" marR="0" lvl="0" indent="0" algn="just" rtl="0">
              <a:spcBef>
                <a:spcPts val="0"/>
              </a:spcBef>
              <a:spcAft>
                <a:spcPts val="0"/>
              </a:spcAft>
              <a:buNone/>
            </a:pPr>
            <a:endParaRPr sz="2400" b="1">
              <a:latin typeface="Times New Roman"/>
              <a:ea typeface="Times New Roman"/>
              <a:cs typeface="Times New Roman"/>
              <a:sym typeface="Times New Roman"/>
            </a:endParaRPr>
          </a:p>
        </p:txBody>
      </p:sp>
      <p:sp>
        <p:nvSpPr>
          <p:cNvPr id="95" name="Google Shape;95;p13"/>
          <p:cNvSpPr txBox="1"/>
          <p:nvPr/>
        </p:nvSpPr>
        <p:spPr>
          <a:xfrm>
            <a:off x="9067800" y="6203947"/>
            <a:ext cx="7010400" cy="7816853"/>
          </a:xfrm>
          <a:prstGeom prst="rect">
            <a:avLst/>
          </a:prstGeom>
          <a:noFill/>
          <a:ln>
            <a:noFill/>
          </a:ln>
        </p:spPr>
        <p:txBody>
          <a:bodyPr spcFirstLastPara="1" wrap="square" lIns="61125" tIns="30550" rIns="61125" bIns="30550" anchor="t" anchorCtr="0">
            <a:noAutofit/>
          </a:bodyPr>
          <a:lstStyle/>
          <a:p>
            <a:pPr marL="0" marR="0" lvl="0" indent="0" algn="just" rtl="0">
              <a:spcBef>
                <a:spcPts val="0"/>
              </a:spcBef>
              <a:spcAft>
                <a:spcPts val="0"/>
              </a:spcAft>
              <a:buSzPts val="1100"/>
              <a:buNone/>
            </a:pPr>
            <a:r>
              <a:rPr lang="en-US" sz="2400">
                <a:solidFill>
                  <a:schemeClr val="dk1"/>
                </a:solidFill>
                <a:latin typeface="Times New Roman"/>
                <a:ea typeface="Times New Roman"/>
                <a:cs typeface="Times New Roman"/>
                <a:sym typeface="Times New Roman"/>
              </a:rPr>
              <a:t>The state of Alabama is in a prison crisis. Prisons are dangerous, overcrowded, understaffed and financially untenable. Mandatory minimum laws, which force Alabama judges to hand down punishments set by law, rather than discretion, fill county jails and prisons for even somewhat minor or nonviolent drug offenses. In many cases, for those involved with the criminal justice system, it can seem only a matter of time before County Jails send them to the dangerous and inhospitable prison system. The systems that lead people to county jails are ones we find hard to address in American life: racism, poverty, and systemic inequality. These systems have direct criminal justice connections to the current crisis in Alabama prisons, but are rarely investigated on a personal and social level. </a:t>
            </a:r>
            <a:endParaRPr sz="24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SzPts val="1100"/>
              <a:buNone/>
            </a:pPr>
            <a:endParaRPr sz="24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SzPts val="1100"/>
              <a:buNone/>
            </a:pPr>
            <a:endParaRPr sz="24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SzPts val="1100"/>
              <a:buNone/>
            </a:pPr>
            <a:endParaRPr sz="24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Clr>
                <a:schemeClr val="dk1"/>
              </a:buClr>
              <a:buSzPts val="1100"/>
              <a:buFont typeface="Arial"/>
              <a:buNone/>
            </a:pPr>
            <a:endParaRPr sz="24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2400">
              <a:latin typeface="Times New Roman"/>
              <a:ea typeface="Times New Roman"/>
              <a:cs typeface="Times New Roman"/>
              <a:sym typeface="Times New Roman"/>
            </a:endParaRPr>
          </a:p>
        </p:txBody>
      </p:sp>
      <p:sp>
        <p:nvSpPr>
          <p:cNvPr id="96" name="Google Shape;96;p13"/>
          <p:cNvSpPr txBox="1"/>
          <p:nvPr/>
        </p:nvSpPr>
        <p:spPr>
          <a:xfrm>
            <a:off x="17221200" y="6203947"/>
            <a:ext cx="6934200" cy="8045453"/>
          </a:xfrm>
          <a:prstGeom prst="rect">
            <a:avLst/>
          </a:prstGeom>
          <a:noFill/>
          <a:ln>
            <a:noFill/>
          </a:ln>
        </p:spPr>
        <p:txBody>
          <a:bodyPr spcFirstLastPara="1" wrap="square" lIns="61125" tIns="30550" rIns="61125" bIns="30550" anchor="t" anchorCtr="0">
            <a:noAutofit/>
          </a:bodyPr>
          <a:lstStyle/>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The primary goal is to produce a short film, “Silent System,” featuring stories of incarcerated, formerly incarcerated, and individuals close to incarceration to incentivise local discussion on the Alabama prison crisis. </a:t>
            </a:r>
            <a:endParaRPr sz="24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marR="0" lvl="0" indent="0" algn="just" rtl="0">
              <a:spcBef>
                <a:spcPts val="0"/>
              </a:spcBef>
              <a:spcAft>
                <a:spcPts val="0"/>
              </a:spcAft>
              <a:buNone/>
            </a:pPr>
            <a:r>
              <a:rPr lang="en-US" sz="2400">
                <a:solidFill>
                  <a:schemeClr val="dk1"/>
                </a:solidFill>
                <a:latin typeface="Times New Roman"/>
                <a:ea typeface="Times New Roman"/>
                <a:cs typeface="Times New Roman"/>
                <a:sym typeface="Times New Roman"/>
              </a:rPr>
              <a:t>The next step in our implementation is to release “Silent System</a:t>
            </a:r>
            <a:r>
              <a:rPr lang="en-US" sz="2400" i="1">
                <a:solidFill>
                  <a:schemeClr val="dk1"/>
                </a:solidFill>
                <a:latin typeface="Times New Roman"/>
                <a:ea typeface="Times New Roman"/>
                <a:cs typeface="Times New Roman"/>
                <a:sym typeface="Times New Roman"/>
              </a:rPr>
              <a:t>” </a:t>
            </a:r>
            <a:r>
              <a:rPr lang="en-US" sz="2400">
                <a:solidFill>
                  <a:schemeClr val="dk1"/>
                </a:solidFill>
                <a:latin typeface="Times New Roman"/>
                <a:ea typeface="Times New Roman"/>
                <a:cs typeface="Times New Roman"/>
                <a:sym typeface="Times New Roman"/>
              </a:rPr>
              <a:t>to the press and receive coverage at a community wide level. Press will include Crimson White, Tuscaloosa News, and any local TV stations. In addition, the film will be entered into the Black Warrior Film Festival, an on campus film showcase ran by and for students. After coverage is received for the film at a community level, we plan on expanding outside of the Tuscaloosa community. Festivals such as Sidewalk film festival in Birmingham, will be used to accomplish this level of recognition. There will be continued media publication of the film onto various platforms including Youtube and possibly other social media facets such as Instagram, Facebook, Twitter etc.</a:t>
            </a:r>
            <a:endParaRPr sz="2400">
              <a:solidFill>
                <a:schemeClr val="dk1"/>
              </a:solidFill>
              <a:latin typeface="Times New Roman"/>
              <a:ea typeface="Times New Roman"/>
              <a:cs typeface="Times New Roman"/>
              <a:sym typeface="Times New Roman"/>
            </a:endParaRPr>
          </a:p>
        </p:txBody>
      </p:sp>
      <p:sp>
        <p:nvSpPr>
          <p:cNvPr id="97" name="Google Shape;97;p13"/>
          <p:cNvSpPr txBox="1"/>
          <p:nvPr/>
        </p:nvSpPr>
        <p:spPr>
          <a:xfrm>
            <a:off x="25412550" y="5962650"/>
            <a:ext cx="6934200" cy="10144500"/>
          </a:xfrm>
          <a:prstGeom prst="rect">
            <a:avLst/>
          </a:prstGeom>
          <a:noFill/>
          <a:ln>
            <a:noFill/>
          </a:ln>
        </p:spPr>
        <p:txBody>
          <a:bodyPr spcFirstLastPara="1" wrap="square" lIns="61125" tIns="30550" rIns="61125" bIns="30550" anchor="t" anchorCtr="0">
            <a:noAutofit/>
          </a:bodyPr>
          <a:lstStyle/>
          <a:p>
            <a:pPr marL="0" marR="0" lvl="0" indent="0" algn="just" rtl="0">
              <a:spcBef>
                <a:spcPts val="0"/>
              </a:spcBef>
              <a:spcAft>
                <a:spcPts val="0"/>
              </a:spcAft>
              <a:buNone/>
            </a:pPr>
            <a:r>
              <a:rPr lang="en-US" sz="2400">
                <a:latin typeface="Times New Roman"/>
                <a:ea typeface="Times New Roman"/>
                <a:cs typeface="Times New Roman"/>
                <a:sym typeface="Times New Roman"/>
              </a:rPr>
              <a:t>The release of the film to various press outlets, specified in intended outcomes, will allow for some form of conversation to develop between active viewers of the associated press networks. The conversation will likely be limited on a discussion basis of film content because of the press outlets used.</a:t>
            </a:r>
            <a:endParaRPr sz="2400">
              <a:latin typeface="Times New Roman"/>
              <a:ea typeface="Times New Roman"/>
              <a:cs typeface="Times New Roman"/>
              <a:sym typeface="Times New Roman"/>
            </a:endParaRPr>
          </a:p>
          <a:p>
            <a:pPr marL="0" marR="0" lvl="0" indent="0" algn="just" rtl="0">
              <a:spcBef>
                <a:spcPts val="0"/>
              </a:spcBef>
              <a:spcAft>
                <a:spcPts val="0"/>
              </a:spcAft>
              <a:buNone/>
            </a:pPr>
            <a:endParaRPr sz="2400">
              <a:latin typeface="Times New Roman"/>
              <a:ea typeface="Times New Roman"/>
              <a:cs typeface="Times New Roman"/>
              <a:sym typeface="Times New Roman"/>
            </a:endParaRPr>
          </a:p>
          <a:p>
            <a:pPr marL="0" marR="0" lvl="0" indent="0" algn="just" rtl="0">
              <a:spcBef>
                <a:spcPts val="0"/>
              </a:spcBef>
              <a:spcAft>
                <a:spcPts val="0"/>
              </a:spcAft>
              <a:buNone/>
            </a:pPr>
            <a:r>
              <a:rPr lang="en-US" sz="2400">
                <a:latin typeface="Times New Roman"/>
                <a:ea typeface="Times New Roman"/>
                <a:cs typeface="Times New Roman"/>
                <a:sym typeface="Times New Roman"/>
              </a:rPr>
              <a:t>The Black Warrior Film Festival could encourage students to begin reaching out to local policy makers, and create organizations dedicated to the Alabama prison crisis.</a:t>
            </a:r>
            <a:endParaRPr sz="2400">
              <a:latin typeface="Times New Roman"/>
              <a:ea typeface="Times New Roman"/>
              <a:cs typeface="Times New Roman"/>
              <a:sym typeface="Times New Roman"/>
            </a:endParaRPr>
          </a:p>
          <a:p>
            <a:pPr marL="0" marR="0" lvl="0" indent="0" algn="just" rtl="0">
              <a:spcBef>
                <a:spcPts val="0"/>
              </a:spcBef>
              <a:spcAft>
                <a:spcPts val="0"/>
              </a:spcAft>
              <a:buNone/>
            </a:pPr>
            <a:endParaRPr sz="2400">
              <a:latin typeface="Times New Roman"/>
              <a:ea typeface="Times New Roman"/>
              <a:cs typeface="Times New Roman"/>
              <a:sym typeface="Times New Roman"/>
            </a:endParaRPr>
          </a:p>
          <a:p>
            <a:pPr marL="0" marR="0" lvl="0" indent="0" algn="just" rtl="0">
              <a:spcBef>
                <a:spcPts val="0"/>
              </a:spcBef>
              <a:spcAft>
                <a:spcPts val="0"/>
              </a:spcAft>
              <a:buNone/>
            </a:pPr>
            <a:r>
              <a:rPr lang="en-US" sz="2400">
                <a:latin typeface="Times New Roman"/>
                <a:ea typeface="Times New Roman"/>
                <a:cs typeface="Times New Roman"/>
                <a:sym typeface="Times New Roman"/>
              </a:rPr>
              <a:t>Releasing “Silent System”</a:t>
            </a:r>
            <a:r>
              <a:rPr lang="en-US" sz="2400" i="1">
                <a:latin typeface="Times New Roman"/>
                <a:ea typeface="Times New Roman"/>
                <a:cs typeface="Times New Roman"/>
                <a:sym typeface="Times New Roman"/>
              </a:rPr>
              <a:t> </a:t>
            </a:r>
            <a:r>
              <a:rPr lang="en-US" sz="2400">
                <a:latin typeface="Times New Roman"/>
                <a:ea typeface="Times New Roman"/>
                <a:cs typeface="Times New Roman"/>
                <a:sym typeface="Times New Roman"/>
              </a:rPr>
              <a:t>onto various social media facets and Sidewalk film festival,will perpetuate the existence of the film. This will allow for continued conversation of the prison crisis affecting Alabama to continue, and influence state policy makers. </a:t>
            </a:r>
            <a:endParaRPr sz="2400">
              <a:latin typeface="Times New Roman"/>
              <a:ea typeface="Times New Roman"/>
              <a:cs typeface="Times New Roman"/>
              <a:sym typeface="Times New Roman"/>
            </a:endParaRPr>
          </a:p>
          <a:p>
            <a:pPr marL="0" marR="0" lvl="0" indent="0" algn="just" rtl="0">
              <a:spcBef>
                <a:spcPts val="0"/>
              </a:spcBef>
              <a:spcAft>
                <a:spcPts val="0"/>
              </a:spcAft>
              <a:buNone/>
            </a:pPr>
            <a:endParaRPr sz="2400">
              <a:latin typeface="Times New Roman"/>
              <a:ea typeface="Times New Roman"/>
              <a:cs typeface="Times New Roman"/>
              <a:sym typeface="Times New Roman"/>
            </a:endParaRPr>
          </a:p>
        </p:txBody>
      </p:sp>
      <p:sp>
        <p:nvSpPr>
          <p:cNvPr id="98" name="Google Shape;98;p13"/>
          <p:cNvSpPr txBox="1"/>
          <p:nvPr/>
        </p:nvSpPr>
        <p:spPr>
          <a:xfrm>
            <a:off x="8648700" y="14528625"/>
            <a:ext cx="7543800" cy="10156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6000" b="0" i="0" u="none" strike="noStrike" cap="none">
              <a:solidFill>
                <a:schemeClr val="dk1"/>
              </a:solidFill>
              <a:latin typeface="EB Garamond"/>
              <a:ea typeface="EB Garamond"/>
              <a:cs typeface="EB Garamond"/>
              <a:sym typeface="EB Garamond"/>
            </a:endParaRPr>
          </a:p>
        </p:txBody>
      </p:sp>
      <p:sp>
        <p:nvSpPr>
          <p:cNvPr id="99" name="Google Shape;99;p13"/>
          <p:cNvSpPr txBox="1"/>
          <p:nvPr/>
        </p:nvSpPr>
        <p:spPr>
          <a:xfrm>
            <a:off x="25003123" y="17690891"/>
            <a:ext cx="7534276" cy="10156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i="0" u="none" strike="noStrike" cap="none">
                <a:solidFill>
                  <a:schemeClr val="dk1"/>
                </a:solidFill>
                <a:latin typeface="Times New Roman"/>
                <a:ea typeface="Times New Roman"/>
                <a:cs typeface="Times New Roman"/>
                <a:sym typeface="Times New Roman"/>
              </a:rPr>
              <a:t>Bibliography</a:t>
            </a:r>
            <a:endParaRPr>
              <a:latin typeface="Times New Roman"/>
              <a:ea typeface="Times New Roman"/>
              <a:cs typeface="Times New Roman"/>
              <a:sym typeface="Times New Roman"/>
            </a:endParaRPr>
          </a:p>
        </p:txBody>
      </p:sp>
      <p:sp>
        <p:nvSpPr>
          <p:cNvPr id="100" name="Google Shape;100;p13"/>
          <p:cNvSpPr txBox="1"/>
          <p:nvPr/>
        </p:nvSpPr>
        <p:spPr>
          <a:xfrm>
            <a:off x="25374450" y="18510125"/>
            <a:ext cx="7010400" cy="6655500"/>
          </a:xfrm>
          <a:prstGeom prst="rect">
            <a:avLst/>
          </a:prstGeom>
          <a:noFill/>
          <a:ln>
            <a:noFill/>
          </a:ln>
        </p:spPr>
        <p:txBody>
          <a:bodyPr spcFirstLastPara="1" wrap="square" lIns="61150" tIns="30575" rIns="61150" bIns="30575" anchor="t" anchorCtr="0">
            <a:noAutofit/>
          </a:bodyPr>
          <a:lstStyle/>
          <a:p>
            <a:pPr marL="342900" marR="0" lvl="0" indent="-342900" algn="l" rtl="0">
              <a:lnSpc>
                <a:spcPct val="95000"/>
              </a:lnSpc>
              <a:spcBef>
                <a:spcPts val="0"/>
              </a:spcBef>
              <a:spcAft>
                <a:spcPts val="0"/>
              </a:spcAft>
              <a:buNone/>
            </a:pPr>
            <a:endParaRPr sz="1500" b="1" i="0" u="sng" strike="noStrike" cap="none">
              <a:solidFill>
                <a:schemeClr val="dk1"/>
              </a:solidFill>
              <a:latin typeface="Times New Roman"/>
              <a:ea typeface="Times New Roman"/>
              <a:cs typeface="Times New Roman"/>
              <a:sym typeface="Times New Roman"/>
            </a:endParaRPr>
          </a:p>
          <a:p>
            <a:pPr marL="457200" lvl="0" indent="-323850" algn="l" rtl="0">
              <a:spcBef>
                <a:spcPts val="0"/>
              </a:spcBef>
              <a:spcAft>
                <a:spcPts val="0"/>
              </a:spcAft>
              <a:buClr>
                <a:schemeClr val="dk1"/>
              </a:buClr>
              <a:buSzPts val="1500"/>
              <a:buFont typeface="Times New Roman"/>
              <a:buAutoNum type="arabicPeriod"/>
            </a:pPr>
            <a:r>
              <a:rPr lang="en-US" sz="1500">
                <a:solidFill>
                  <a:schemeClr val="dk1"/>
                </a:solidFill>
                <a:latin typeface="Times New Roman"/>
                <a:ea typeface="Times New Roman"/>
                <a:cs typeface="Times New Roman"/>
                <a:sym typeface="Times New Roman"/>
              </a:rPr>
              <a:t>https://www.justice.gov/opa/press-release/file/1150276/download</a:t>
            </a:r>
            <a:endParaRPr sz="1500">
              <a:solidFill>
                <a:schemeClr val="dk1"/>
              </a:solidFill>
              <a:latin typeface="Times New Roman"/>
              <a:ea typeface="Times New Roman"/>
              <a:cs typeface="Times New Roman"/>
              <a:sym typeface="Times New Roman"/>
            </a:endParaRPr>
          </a:p>
          <a:p>
            <a:pPr marL="457200" lvl="0" indent="-323850" algn="l" rtl="0">
              <a:spcBef>
                <a:spcPts val="0"/>
              </a:spcBef>
              <a:spcAft>
                <a:spcPts val="0"/>
              </a:spcAft>
              <a:buClr>
                <a:schemeClr val="dk1"/>
              </a:buClr>
              <a:buSzPts val="1500"/>
              <a:buFont typeface="Times New Roman"/>
              <a:buAutoNum type="arabicPeriod"/>
            </a:pPr>
            <a:r>
              <a:rPr lang="en-US" sz="1500">
                <a:solidFill>
                  <a:schemeClr val="dk1"/>
                </a:solidFill>
                <a:latin typeface="Times New Roman"/>
                <a:ea typeface="Times New Roman"/>
                <a:cs typeface="Times New Roman"/>
                <a:sym typeface="Times New Roman"/>
              </a:rPr>
              <a:t>https://www.alabamapolicy.org/2013/07/23/the-evolution-of-mandatory-minimums/</a:t>
            </a:r>
            <a:endParaRPr sz="1500" b="1">
              <a:solidFill>
                <a:schemeClr val="dk1"/>
              </a:solidFill>
              <a:latin typeface="Times New Roman"/>
              <a:ea typeface="Times New Roman"/>
              <a:cs typeface="Times New Roman"/>
              <a:sym typeface="Times New Roman"/>
            </a:endParaRPr>
          </a:p>
          <a:p>
            <a:pPr marL="457200" lvl="0" indent="-323850" algn="l" rtl="0">
              <a:spcBef>
                <a:spcPts val="0"/>
              </a:spcBef>
              <a:spcAft>
                <a:spcPts val="0"/>
              </a:spcAft>
              <a:buClr>
                <a:schemeClr val="dk1"/>
              </a:buClr>
              <a:buSzPts val="1500"/>
              <a:buFont typeface="Times New Roman"/>
              <a:buAutoNum type="arabicPeriod"/>
            </a:pPr>
            <a:r>
              <a:rPr lang="en-US" sz="1500">
                <a:solidFill>
                  <a:schemeClr val="dk1"/>
                </a:solidFill>
                <a:latin typeface="Times New Roman"/>
                <a:ea typeface="Times New Roman"/>
                <a:cs typeface="Times New Roman"/>
                <a:sym typeface="Times New Roman"/>
              </a:rPr>
              <a:t>https://www.alabamapolicy.org/2013/07/23/the-evolution-of-mandatory-minimums/</a:t>
            </a:r>
            <a:endParaRPr sz="1500">
              <a:solidFill>
                <a:schemeClr val="dk1"/>
              </a:solidFill>
              <a:latin typeface="Times New Roman"/>
              <a:ea typeface="Times New Roman"/>
              <a:cs typeface="Times New Roman"/>
              <a:sym typeface="Times New Roman"/>
            </a:endParaRPr>
          </a:p>
          <a:p>
            <a:pPr marL="457200" lvl="0" indent="-323850" algn="l" rtl="0">
              <a:spcBef>
                <a:spcPts val="0"/>
              </a:spcBef>
              <a:spcAft>
                <a:spcPts val="0"/>
              </a:spcAft>
              <a:buClr>
                <a:schemeClr val="dk1"/>
              </a:buClr>
              <a:buSzPts val="1500"/>
              <a:buFont typeface="Times New Roman"/>
              <a:buAutoNum type="arabicPeriod"/>
            </a:pPr>
            <a:r>
              <a:rPr lang="en-US" sz="1500">
                <a:solidFill>
                  <a:schemeClr val="dk1"/>
                </a:solidFill>
                <a:latin typeface="Times New Roman"/>
                <a:ea typeface="Times New Roman"/>
                <a:cs typeface="Times New Roman"/>
                <a:sym typeface="Times New Roman"/>
              </a:rPr>
              <a:t>https://reason.com/2019/08/30/alabamas-three-strikes-law-sent-alvin-kennard-to-prison-for-36-years-he-stole-50/</a:t>
            </a:r>
            <a:endParaRPr sz="1500" b="1">
              <a:solidFill>
                <a:schemeClr val="dk1"/>
              </a:solidFill>
              <a:latin typeface="Times New Roman"/>
              <a:ea typeface="Times New Roman"/>
              <a:cs typeface="Times New Roman"/>
              <a:sym typeface="Times New Roman"/>
            </a:endParaRPr>
          </a:p>
          <a:p>
            <a:pPr marL="457200" lvl="0" indent="-323850" algn="l" rtl="0">
              <a:spcBef>
                <a:spcPts val="0"/>
              </a:spcBef>
              <a:spcAft>
                <a:spcPts val="0"/>
              </a:spcAft>
              <a:buClr>
                <a:schemeClr val="dk1"/>
              </a:buClr>
              <a:buSzPts val="1500"/>
              <a:buFont typeface="Times New Roman"/>
              <a:buAutoNum type="arabicPeriod"/>
            </a:pPr>
            <a:r>
              <a:rPr lang="en-US" sz="1500">
                <a:solidFill>
                  <a:schemeClr val="dk1"/>
                </a:solidFill>
                <a:latin typeface="Times New Roman"/>
                <a:ea typeface="Times New Roman"/>
                <a:cs typeface="Times New Roman"/>
                <a:sym typeface="Times New Roman"/>
              </a:rPr>
              <a:t>https://www.huffpost.com/entry/40-reasons-why-our-jails-are-full-of-black-and-poor-people_b_7492902</a:t>
            </a:r>
            <a:endParaRPr sz="1500">
              <a:solidFill>
                <a:schemeClr val="dk1"/>
              </a:solidFill>
              <a:latin typeface="Times New Roman"/>
              <a:ea typeface="Times New Roman"/>
              <a:cs typeface="Times New Roman"/>
              <a:sym typeface="Times New Roman"/>
            </a:endParaRPr>
          </a:p>
          <a:p>
            <a:pPr marL="457200" lvl="0" indent="-323850" algn="l" rtl="0">
              <a:spcBef>
                <a:spcPts val="0"/>
              </a:spcBef>
              <a:spcAft>
                <a:spcPts val="0"/>
              </a:spcAft>
              <a:buClr>
                <a:schemeClr val="dk1"/>
              </a:buClr>
              <a:buSzPts val="1500"/>
              <a:buFont typeface="Times New Roman"/>
              <a:buAutoNum type="arabicPeriod"/>
            </a:pPr>
            <a:r>
              <a:rPr lang="en-US" sz="1500">
                <a:solidFill>
                  <a:schemeClr val="dk1"/>
                </a:solidFill>
                <a:latin typeface="Times New Roman"/>
                <a:ea typeface="Times New Roman"/>
                <a:cs typeface="Times New Roman"/>
                <a:sym typeface="Times New Roman"/>
              </a:rPr>
              <a:t>https://cw.ua.edu/wp-content/uploads/2018/07/16253_japalncovmassincarcerationamerica_2_of_12o-900x602.jpg</a:t>
            </a:r>
            <a:endParaRPr sz="1500">
              <a:solidFill>
                <a:schemeClr val="dk1"/>
              </a:solidFill>
              <a:latin typeface="Times New Roman"/>
              <a:ea typeface="Times New Roman"/>
              <a:cs typeface="Times New Roman"/>
              <a:sym typeface="Times New Roman"/>
            </a:endParaRPr>
          </a:p>
          <a:p>
            <a:pPr marL="457200" marR="0" lvl="0" indent="0" algn="l" rtl="0">
              <a:lnSpc>
                <a:spcPct val="95000"/>
              </a:lnSpc>
              <a:spcBef>
                <a:spcPts val="0"/>
              </a:spcBef>
              <a:spcAft>
                <a:spcPts val="0"/>
              </a:spcAft>
              <a:buNone/>
            </a:pPr>
            <a:endParaRPr sz="1500" b="1" i="0" u="none" strike="noStrike" cap="none">
              <a:solidFill>
                <a:schemeClr val="dk1"/>
              </a:solidFill>
              <a:latin typeface="Times New Roman"/>
              <a:ea typeface="Times New Roman"/>
              <a:cs typeface="Times New Roman"/>
              <a:sym typeface="Times New Roman"/>
            </a:endParaRPr>
          </a:p>
        </p:txBody>
      </p:sp>
      <p:pic>
        <p:nvPicPr>
          <p:cNvPr id="101" name="Google Shape;101;p13"/>
          <p:cNvPicPr preferRelativeResize="0"/>
          <p:nvPr/>
        </p:nvPicPr>
        <p:blipFill rotWithShape="1">
          <a:blip r:embed="rId3">
            <a:alphaModFix/>
          </a:blip>
          <a:srcRect/>
          <a:stretch/>
        </p:blipFill>
        <p:spPr>
          <a:xfrm>
            <a:off x="1552577" y="789842"/>
            <a:ext cx="7315200" cy="2699360"/>
          </a:xfrm>
          <a:prstGeom prst="rect">
            <a:avLst/>
          </a:prstGeom>
          <a:noFill/>
          <a:ln>
            <a:noFill/>
          </a:ln>
        </p:spPr>
      </p:pic>
      <p:pic>
        <p:nvPicPr>
          <p:cNvPr id="102" name="Google Shape;102;p13"/>
          <p:cNvPicPr preferRelativeResize="0"/>
          <p:nvPr/>
        </p:nvPicPr>
        <p:blipFill>
          <a:blip r:embed="rId4">
            <a:alphaModFix/>
          </a:blip>
          <a:stretch>
            <a:fillRect/>
          </a:stretch>
        </p:blipFill>
        <p:spPr>
          <a:xfrm>
            <a:off x="26898600" y="433050"/>
            <a:ext cx="3886200" cy="3412900"/>
          </a:xfrm>
          <a:prstGeom prst="rect">
            <a:avLst/>
          </a:prstGeom>
          <a:noFill/>
          <a:ln>
            <a:noFill/>
          </a:ln>
        </p:spPr>
      </p:pic>
      <p:pic>
        <p:nvPicPr>
          <p:cNvPr id="103" name="Google Shape;103;p13"/>
          <p:cNvPicPr preferRelativeResize="0"/>
          <p:nvPr/>
        </p:nvPicPr>
        <p:blipFill>
          <a:blip r:embed="rId5">
            <a:alphaModFix/>
          </a:blip>
          <a:stretch>
            <a:fillRect/>
          </a:stretch>
        </p:blipFill>
        <p:spPr>
          <a:xfrm>
            <a:off x="9500013" y="14020800"/>
            <a:ext cx="6041187" cy="5360100"/>
          </a:xfrm>
          <a:prstGeom prst="rect">
            <a:avLst/>
          </a:prstGeom>
          <a:noFill/>
          <a:ln w="9525" cap="flat" cmpd="sng">
            <a:solidFill>
              <a:schemeClr val="dk1"/>
            </a:solidFill>
            <a:prstDash val="solid"/>
            <a:miter lim="8000"/>
            <a:headEnd type="none" w="sm" len="sm"/>
            <a:tailEnd type="none" w="sm" len="sm"/>
          </a:ln>
        </p:spPr>
      </p:pic>
      <p:pic>
        <p:nvPicPr>
          <p:cNvPr id="104" name="Google Shape;104;p13"/>
          <p:cNvPicPr preferRelativeResize="0"/>
          <p:nvPr/>
        </p:nvPicPr>
        <p:blipFill>
          <a:blip r:embed="rId6">
            <a:alphaModFix/>
          </a:blip>
          <a:stretch>
            <a:fillRect/>
          </a:stretch>
        </p:blipFill>
        <p:spPr>
          <a:xfrm>
            <a:off x="17629613" y="14020800"/>
            <a:ext cx="6041175" cy="5360100"/>
          </a:xfrm>
          <a:prstGeom prst="rect">
            <a:avLst/>
          </a:prstGeom>
          <a:noFill/>
          <a:ln>
            <a:noFill/>
          </a:ln>
        </p:spPr>
      </p:pic>
      <p:pic>
        <p:nvPicPr>
          <p:cNvPr id="105" name="Google Shape;105;p13"/>
          <p:cNvPicPr preferRelativeResize="0"/>
          <p:nvPr/>
        </p:nvPicPr>
        <p:blipFill>
          <a:blip r:embed="rId7">
            <a:alphaModFix/>
          </a:blip>
          <a:stretch>
            <a:fillRect/>
          </a:stretch>
        </p:blipFill>
        <p:spPr>
          <a:xfrm>
            <a:off x="25835387" y="12356400"/>
            <a:ext cx="6041175" cy="53601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787</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EB Garamond</vt:lpstr>
      <vt:lpstr>Arial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Jackson Ustas</cp:lastModifiedBy>
  <cp:revision>1</cp:revision>
  <dcterms:modified xsi:type="dcterms:W3CDTF">2019-11-13T03:39:36Z</dcterms:modified>
</cp:coreProperties>
</file>