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Lst>
  <p:sldSz cy="21945600" cx="32918400"/>
  <p:notesSz cx="9144000" cy="6858000"/>
  <p:embeddedFontLst>
    <p:embeddedFont>
      <p:font typeface="EB Garamond"/>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6912" orient="horz"/>
        <p:guide pos="1036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font" Target="fonts/EBGaramond-boldItalic.fntdata"/><Relationship Id="rId9" Type="http://schemas.openxmlformats.org/officeDocument/2006/relationships/font" Target="fonts/EBGaramon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EBGaramond-regular.fntdata"/><Relationship Id="rId8" Type="http://schemas.openxmlformats.org/officeDocument/2006/relationships/font" Target="fonts/EBGaramon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2468880" y="6817362"/>
            <a:ext cx="27980641" cy="470408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4937760" y="12435840"/>
            <a:ext cx="23042881" cy="5608320"/>
          </a:xfrm>
          <a:prstGeom prst="rect">
            <a:avLst/>
          </a:prstGeom>
          <a:noFill/>
          <a:ln>
            <a:noFill/>
          </a:ln>
        </p:spPr>
        <p:txBody>
          <a:bodyPr anchorCtr="0" anchor="t" bIns="156750" lIns="313500" spcFirstLastPara="1" rIns="313500" wrap="square" tIns="156750">
            <a:noAutofit/>
          </a:bodyPr>
          <a:lstStyle>
            <a:lvl1pPr lvl="0" algn="ctr">
              <a:spcBef>
                <a:spcPts val="2200"/>
              </a:spcBef>
              <a:spcAft>
                <a:spcPts val="0"/>
              </a:spcAft>
              <a:buClr>
                <a:srgbClr val="888888"/>
              </a:buClr>
              <a:buSzPts val="11000"/>
              <a:buNone/>
              <a:defRPr>
                <a:solidFill>
                  <a:srgbClr val="888888"/>
                </a:solidFill>
              </a:defRPr>
            </a:lvl1pPr>
            <a:lvl2pPr lvl="1" algn="ctr">
              <a:spcBef>
                <a:spcPts val="1920"/>
              </a:spcBef>
              <a:spcAft>
                <a:spcPts val="0"/>
              </a:spcAft>
              <a:buClr>
                <a:srgbClr val="888888"/>
              </a:buClr>
              <a:buSzPts val="9600"/>
              <a:buNone/>
              <a:defRPr>
                <a:solidFill>
                  <a:srgbClr val="888888"/>
                </a:solidFill>
              </a:defRPr>
            </a:lvl2pPr>
            <a:lvl3pPr lvl="2" algn="ctr">
              <a:spcBef>
                <a:spcPts val="1640"/>
              </a:spcBef>
              <a:spcAft>
                <a:spcPts val="0"/>
              </a:spcAft>
              <a:buClr>
                <a:srgbClr val="888888"/>
              </a:buClr>
              <a:buSzPts val="8200"/>
              <a:buNone/>
              <a:defRPr>
                <a:solidFill>
                  <a:srgbClr val="888888"/>
                </a:solidFill>
              </a:defRPr>
            </a:lvl3pPr>
            <a:lvl4pPr lvl="3" algn="ctr">
              <a:spcBef>
                <a:spcPts val="1380"/>
              </a:spcBef>
              <a:spcAft>
                <a:spcPts val="0"/>
              </a:spcAft>
              <a:buClr>
                <a:srgbClr val="888888"/>
              </a:buClr>
              <a:buSzPts val="6900"/>
              <a:buNone/>
              <a:defRPr>
                <a:solidFill>
                  <a:srgbClr val="888888"/>
                </a:solidFill>
              </a:defRPr>
            </a:lvl4pPr>
            <a:lvl5pPr lvl="4" algn="ctr">
              <a:spcBef>
                <a:spcPts val="1380"/>
              </a:spcBef>
              <a:spcAft>
                <a:spcPts val="0"/>
              </a:spcAft>
              <a:buClr>
                <a:srgbClr val="888888"/>
              </a:buClr>
              <a:buSzPts val="6900"/>
              <a:buNone/>
              <a:defRPr>
                <a:solidFill>
                  <a:srgbClr val="888888"/>
                </a:solidFill>
              </a:defRPr>
            </a:lvl5pPr>
            <a:lvl6pPr lvl="5" algn="ctr">
              <a:spcBef>
                <a:spcPts val="1380"/>
              </a:spcBef>
              <a:spcAft>
                <a:spcPts val="0"/>
              </a:spcAft>
              <a:buClr>
                <a:srgbClr val="888888"/>
              </a:buClr>
              <a:buSzPts val="6900"/>
              <a:buNone/>
              <a:defRPr>
                <a:solidFill>
                  <a:srgbClr val="888888"/>
                </a:solidFill>
              </a:defRPr>
            </a:lvl6pPr>
            <a:lvl7pPr lvl="6" algn="ctr">
              <a:spcBef>
                <a:spcPts val="1380"/>
              </a:spcBef>
              <a:spcAft>
                <a:spcPts val="0"/>
              </a:spcAft>
              <a:buClr>
                <a:srgbClr val="888888"/>
              </a:buClr>
              <a:buSzPts val="6900"/>
              <a:buNone/>
              <a:defRPr>
                <a:solidFill>
                  <a:srgbClr val="888888"/>
                </a:solidFill>
              </a:defRPr>
            </a:lvl7pPr>
            <a:lvl8pPr lvl="7" algn="ctr">
              <a:spcBef>
                <a:spcPts val="1380"/>
              </a:spcBef>
              <a:spcAft>
                <a:spcPts val="0"/>
              </a:spcAft>
              <a:buClr>
                <a:srgbClr val="888888"/>
              </a:buClr>
              <a:buSzPts val="6900"/>
              <a:buNone/>
              <a:defRPr>
                <a:solidFill>
                  <a:srgbClr val="888888"/>
                </a:solidFill>
              </a:defRPr>
            </a:lvl8pPr>
            <a:lvl9pPr lvl="8" algn="ctr">
              <a:spcBef>
                <a:spcPts val="1380"/>
              </a:spcBef>
              <a:spcAft>
                <a:spcPts val="0"/>
              </a:spcAft>
              <a:buClr>
                <a:srgbClr val="888888"/>
              </a:buClr>
              <a:buSzPts val="6900"/>
              <a:buNone/>
              <a:defRPr>
                <a:solidFill>
                  <a:srgbClr val="888888"/>
                </a:solidFill>
              </a:defRPr>
            </a:lvl9pPr>
          </a:lstStyle>
          <a:p/>
        </p:txBody>
      </p:sp>
      <p:sp>
        <p:nvSpPr>
          <p:cNvPr id="14" name="Google Shape;14;p2"/>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1645920" y="878842"/>
            <a:ext cx="29626559" cy="36576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9217661" y="-2451098"/>
            <a:ext cx="14483082" cy="29626559"/>
          </a:xfrm>
          <a:prstGeom prst="rect">
            <a:avLst/>
          </a:prstGeom>
          <a:noFill/>
          <a:ln>
            <a:noFill/>
          </a:ln>
        </p:spPr>
        <p:txBody>
          <a:bodyPr anchorCtr="0" anchor="t" bIns="156750" lIns="313500" spcFirstLastPara="1" rIns="313500" wrap="square" tIns="1567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18206721" y="6537963"/>
            <a:ext cx="18724880" cy="740664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3119120" y="-594357"/>
            <a:ext cx="18724880" cy="21671280"/>
          </a:xfrm>
          <a:prstGeom prst="rect">
            <a:avLst/>
          </a:prstGeom>
          <a:noFill/>
          <a:ln>
            <a:noFill/>
          </a:ln>
        </p:spPr>
        <p:txBody>
          <a:bodyPr anchorCtr="0" anchor="t" bIns="156750" lIns="313500" spcFirstLastPara="1" rIns="313500" wrap="square" tIns="1567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1645920" y="878842"/>
            <a:ext cx="29626559" cy="36576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1645920" y="5120641"/>
            <a:ext cx="29626559" cy="14483082"/>
          </a:xfrm>
          <a:prstGeom prst="rect">
            <a:avLst/>
          </a:prstGeom>
          <a:noFill/>
          <a:ln>
            <a:noFill/>
          </a:ln>
        </p:spPr>
        <p:txBody>
          <a:bodyPr anchorCtr="0" anchor="t" bIns="156750" lIns="313500" spcFirstLastPara="1" rIns="313500" wrap="square" tIns="1567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2600327" y="14102081"/>
            <a:ext cx="27980641" cy="4358640"/>
          </a:xfrm>
          <a:prstGeom prst="rect">
            <a:avLst/>
          </a:prstGeom>
          <a:noFill/>
          <a:ln>
            <a:noFill/>
          </a:ln>
        </p:spPr>
        <p:txBody>
          <a:bodyPr anchorCtr="0" anchor="t" bIns="156750" lIns="313500" spcFirstLastPara="1" rIns="313500" wrap="square" tIns="156750">
            <a:noAutofit/>
          </a:bodyPr>
          <a:lstStyle>
            <a:lvl1pPr lvl="0" algn="l">
              <a:spcBef>
                <a:spcPts val="0"/>
              </a:spcBef>
              <a:spcAft>
                <a:spcPts val="0"/>
              </a:spcAft>
              <a:buClr>
                <a:schemeClr val="dk1"/>
              </a:buClr>
              <a:buSzPts val="13700"/>
              <a:buFont typeface="Calibri"/>
              <a:buNone/>
              <a:defRPr b="1" sz="137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2600327" y="9301483"/>
            <a:ext cx="27980641" cy="4800598"/>
          </a:xfrm>
          <a:prstGeom prst="rect">
            <a:avLst/>
          </a:prstGeom>
          <a:noFill/>
          <a:ln>
            <a:noFill/>
          </a:ln>
        </p:spPr>
        <p:txBody>
          <a:bodyPr anchorCtr="0" anchor="b" bIns="156750" lIns="313500" spcFirstLastPara="1" rIns="313500" wrap="square" tIns="156750">
            <a:noAutofit/>
          </a:bodyPr>
          <a:lstStyle>
            <a:lvl1pPr indent="-228600" lvl="0" marL="457200" algn="l">
              <a:spcBef>
                <a:spcPts val="1380"/>
              </a:spcBef>
              <a:spcAft>
                <a:spcPts val="0"/>
              </a:spcAft>
              <a:buClr>
                <a:srgbClr val="888888"/>
              </a:buClr>
              <a:buSzPts val="6900"/>
              <a:buNone/>
              <a:defRPr sz="6900">
                <a:solidFill>
                  <a:srgbClr val="888888"/>
                </a:solidFill>
              </a:defRPr>
            </a:lvl1pPr>
            <a:lvl2pPr indent="-228600" lvl="1" marL="914400" algn="l">
              <a:spcBef>
                <a:spcPts val="1240"/>
              </a:spcBef>
              <a:spcAft>
                <a:spcPts val="0"/>
              </a:spcAft>
              <a:buClr>
                <a:srgbClr val="888888"/>
              </a:buClr>
              <a:buSzPts val="6200"/>
              <a:buNone/>
              <a:defRPr sz="6200">
                <a:solidFill>
                  <a:srgbClr val="888888"/>
                </a:solidFill>
              </a:defRPr>
            </a:lvl2pPr>
            <a:lvl3pPr indent="-228600" lvl="2" marL="1371600" algn="l">
              <a:spcBef>
                <a:spcPts val="1100"/>
              </a:spcBef>
              <a:spcAft>
                <a:spcPts val="0"/>
              </a:spcAft>
              <a:buClr>
                <a:srgbClr val="888888"/>
              </a:buClr>
              <a:buSzPts val="5500"/>
              <a:buNone/>
              <a:defRPr sz="5500">
                <a:solidFill>
                  <a:srgbClr val="888888"/>
                </a:solidFill>
              </a:defRPr>
            </a:lvl3pPr>
            <a:lvl4pPr indent="-228600" lvl="3" marL="1828800" algn="l">
              <a:spcBef>
                <a:spcPts val="960"/>
              </a:spcBef>
              <a:spcAft>
                <a:spcPts val="0"/>
              </a:spcAft>
              <a:buClr>
                <a:srgbClr val="888888"/>
              </a:buClr>
              <a:buSzPts val="4800"/>
              <a:buNone/>
              <a:defRPr sz="4800">
                <a:solidFill>
                  <a:srgbClr val="888888"/>
                </a:solidFill>
              </a:defRPr>
            </a:lvl4pPr>
            <a:lvl5pPr indent="-228600" lvl="4" marL="2286000" algn="l">
              <a:spcBef>
                <a:spcPts val="960"/>
              </a:spcBef>
              <a:spcAft>
                <a:spcPts val="0"/>
              </a:spcAft>
              <a:buClr>
                <a:srgbClr val="888888"/>
              </a:buClr>
              <a:buSzPts val="4800"/>
              <a:buNone/>
              <a:defRPr sz="4800">
                <a:solidFill>
                  <a:srgbClr val="888888"/>
                </a:solidFill>
              </a:defRPr>
            </a:lvl5pPr>
            <a:lvl6pPr indent="-228600" lvl="5" marL="2743200" algn="l">
              <a:spcBef>
                <a:spcPts val="960"/>
              </a:spcBef>
              <a:spcAft>
                <a:spcPts val="0"/>
              </a:spcAft>
              <a:buClr>
                <a:srgbClr val="888888"/>
              </a:buClr>
              <a:buSzPts val="4800"/>
              <a:buNone/>
              <a:defRPr sz="4800">
                <a:solidFill>
                  <a:srgbClr val="888888"/>
                </a:solidFill>
              </a:defRPr>
            </a:lvl6pPr>
            <a:lvl7pPr indent="-228600" lvl="6" marL="3200400" algn="l">
              <a:spcBef>
                <a:spcPts val="960"/>
              </a:spcBef>
              <a:spcAft>
                <a:spcPts val="0"/>
              </a:spcAft>
              <a:buClr>
                <a:srgbClr val="888888"/>
              </a:buClr>
              <a:buSzPts val="4800"/>
              <a:buNone/>
              <a:defRPr sz="4800">
                <a:solidFill>
                  <a:srgbClr val="888888"/>
                </a:solidFill>
              </a:defRPr>
            </a:lvl7pPr>
            <a:lvl8pPr indent="-228600" lvl="7" marL="3657600" algn="l">
              <a:spcBef>
                <a:spcPts val="960"/>
              </a:spcBef>
              <a:spcAft>
                <a:spcPts val="0"/>
              </a:spcAft>
              <a:buClr>
                <a:srgbClr val="888888"/>
              </a:buClr>
              <a:buSzPts val="4800"/>
              <a:buNone/>
              <a:defRPr sz="4800">
                <a:solidFill>
                  <a:srgbClr val="888888"/>
                </a:solidFill>
              </a:defRPr>
            </a:lvl8pPr>
            <a:lvl9pPr indent="-228600" lvl="8" marL="4114800" algn="l">
              <a:spcBef>
                <a:spcPts val="960"/>
              </a:spcBef>
              <a:spcAft>
                <a:spcPts val="0"/>
              </a:spcAft>
              <a:buClr>
                <a:srgbClr val="888888"/>
              </a:buClr>
              <a:buSzPts val="4800"/>
              <a:buNone/>
              <a:defRPr sz="4800">
                <a:solidFill>
                  <a:srgbClr val="888888"/>
                </a:solidFill>
              </a:defRPr>
            </a:lvl9pPr>
          </a:lstStyle>
          <a:p/>
        </p:txBody>
      </p:sp>
      <p:sp>
        <p:nvSpPr>
          <p:cNvPr id="26" name="Google Shape;26;p4"/>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1645920" y="878842"/>
            <a:ext cx="29626559" cy="36576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1645920" y="5120641"/>
            <a:ext cx="14538960" cy="14483082"/>
          </a:xfrm>
          <a:prstGeom prst="rect">
            <a:avLst/>
          </a:prstGeom>
          <a:noFill/>
          <a:ln>
            <a:noFill/>
          </a:ln>
        </p:spPr>
        <p:txBody>
          <a:bodyPr anchorCtr="0" anchor="t" bIns="156750" lIns="313500" spcFirstLastPara="1" rIns="313500" wrap="square" tIns="156750">
            <a:noAutofit/>
          </a:bodyPr>
          <a:lstStyle>
            <a:lvl1pPr indent="-838200" lvl="0" marL="457200" algn="l">
              <a:spcBef>
                <a:spcPts val="1920"/>
              </a:spcBef>
              <a:spcAft>
                <a:spcPts val="0"/>
              </a:spcAft>
              <a:buClr>
                <a:schemeClr val="dk1"/>
              </a:buClr>
              <a:buSzPts val="9600"/>
              <a:buChar char="•"/>
              <a:defRPr sz="9600"/>
            </a:lvl1pPr>
            <a:lvl2pPr indent="-749300" lvl="1" marL="914400" algn="l">
              <a:spcBef>
                <a:spcPts val="1640"/>
              </a:spcBef>
              <a:spcAft>
                <a:spcPts val="0"/>
              </a:spcAft>
              <a:buClr>
                <a:schemeClr val="dk1"/>
              </a:buClr>
              <a:buSzPts val="8200"/>
              <a:buChar char="–"/>
              <a:defRPr sz="8200"/>
            </a:lvl2pPr>
            <a:lvl3pPr indent="-666750" lvl="2" marL="1371600" algn="l">
              <a:spcBef>
                <a:spcPts val="1380"/>
              </a:spcBef>
              <a:spcAft>
                <a:spcPts val="0"/>
              </a:spcAft>
              <a:buClr>
                <a:schemeClr val="dk1"/>
              </a:buClr>
              <a:buSzPts val="6900"/>
              <a:buChar char="•"/>
              <a:defRPr sz="6900"/>
            </a:lvl3pPr>
            <a:lvl4pPr indent="-622300" lvl="3" marL="1828800" algn="l">
              <a:spcBef>
                <a:spcPts val="1240"/>
              </a:spcBef>
              <a:spcAft>
                <a:spcPts val="0"/>
              </a:spcAft>
              <a:buClr>
                <a:schemeClr val="dk1"/>
              </a:buClr>
              <a:buSzPts val="6200"/>
              <a:buChar char="–"/>
              <a:defRPr sz="6200"/>
            </a:lvl4pPr>
            <a:lvl5pPr indent="-622300" lvl="4" marL="2286000" algn="l">
              <a:spcBef>
                <a:spcPts val="1240"/>
              </a:spcBef>
              <a:spcAft>
                <a:spcPts val="0"/>
              </a:spcAft>
              <a:buClr>
                <a:schemeClr val="dk1"/>
              </a:buClr>
              <a:buSzPts val="6200"/>
              <a:buChar char="»"/>
              <a:defRPr sz="6200"/>
            </a:lvl5pPr>
            <a:lvl6pPr indent="-622300" lvl="5" marL="2743200" algn="l">
              <a:spcBef>
                <a:spcPts val="1240"/>
              </a:spcBef>
              <a:spcAft>
                <a:spcPts val="0"/>
              </a:spcAft>
              <a:buClr>
                <a:schemeClr val="dk1"/>
              </a:buClr>
              <a:buSzPts val="6200"/>
              <a:buChar char="•"/>
              <a:defRPr sz="6200"/>
            </a:lvl6pPr>
            <a:lvl7pPr indent="-622300" lvl="6" marL="3200400" algn="l">
              <a:spcBef>
                <a:spcPts val="1240"/>
              </a:spcBef>
              <a:spcAft>
                <a:spcPts val="0"/>
              </a:spcAft>
              <a:buClr>
                <a:schemeClr val="dk1"/>
              </a:buClr>
              <a:buSzPts val="6200"/>
              <a:buChar char="•"/>
              <a:defRPr sz="6200"/>
            </a:lvl7pPr>
            <a:lvl8pPr indent="-622300" lvl="7" marL="3657600" algn="l">
              <a:spcBef>
                <a:spcPts val="1240"/>
              </a:spcBef>
              <a:spcAft>
                <a:spcPts val="0"/>
              </a:spcAft>
              <a:buClr>
                <a:schemeClr val="dk1"/>
              </a:buClr>
              <a:buSzPts val="6200"/>
              <a:buChar char="•"/>
              <a:defRPr sz="6200"/>
            </a:lvl8pPr>
            <a:lvl9pPr indent="-622300" lvl="8" marL="4114800" algn="l">
              <a:spcBef>
                <a:spcPts val="1240"/>
              </a:spcBef>
              <a:spcAft>
                <a:spcPts val="0"/>
              </a:spcAft>
              <a:buClr>
                <a:schemeClr val="dk1"/>
              </a:buClr>
              <a:buSzPts val="6200"/>
              <a:buChar char="•"/>
              <a:defRPr sz="6200"/>
            </a:lvl9pPr>
          </a:lstStyle>
          <a:p/>
        </p:txBody>
      </p:sp>
      <p:sp>
        <p:nvSpPr>
          <p:cNvPr id="32" name="Google Shape;32;p5"/>
          <p:cNvSpPr txBox="1"/>
          <p:nvPr>
            <p:ph idx="2" type="body"/>
          </p:nvPr>
        </p:nvSpPr>
        <p:spPr>
          <a:xfrm>
            <a:off x="16733520" y="5120641"/>
            <a:ext cx="14538960" cy="14483082"/>
          </a:xfrm>
          <a:prstGeom prst="rect">
            <a:avLst/>
          </a:prstGeom>
          <a:noFill/>
          <a:ln>
            <a:noFill/>
          </a:ln>
        </p:spPr>
        <p:txBody>
          <a:bodyPr anchorCtr="0" anchor="t" bIns="156750" lIns="313500" spcFirstLastPara="1" rIns="313500" wrap="square" tIns="156750">
            <a:noAutofit/>
          </a:bodyPr>
          <a:lstStyle>
            <a:lvl1pPr indent="-838200" lvl="0" marL="457200" algn="l">
              <a:spcBef>
                <a:spcPts val="1920"/>
              </a:spcBef>
              <a:spcAft>
                <a:spcPts val="0"/>
              </a:spcAft>
              <a:buClr>
                <a:schemeClr val="dk1"/>
              </a:buClr>
              <a:buSzPts val="9600"/>
              <a:buChar char="•"/>
              <a:defRPr sz="9600"/>
            </a:lvl1pPr>
            <a:lvl2pPr indent="-749300" lvl="1" marL="914400" algn="l">
              <a:spcBef>
                <a:spcPts val="1640"/>
              </a:spcBef>
              <a:spcAft>
                <a:spcPts val="0"/>
              </a:spcAft>
              <a:buClr>
                <a:schemeClr val="dk1"/>
              </a:buClr>
              <a:buSzPts val="8200"/>
              <a:buChar char="–"/>
              <a:defRPr sz="8200"/>
            </a:lvl2pPr>
            <a:lvl3pPr indent="-666750" lvl="2" marL="1371600" algn="l">
              <a:spcBef>
                <a:spcPts val="1380"/>
              </a:spcBef>
              <a:spcAft>
                <a:spcPts val="0"/>
              </a:spcAft>
              <a:buClr>
                <a:schemeClr val="dk1"/>
              </a:buClr>
              <a:buSzPts val="6900"/>
              <a:buChar char="•"/>
              <a:defRPr sz="6900"/>
            </a:lvl3pPr>
            <a:lvl4pPr indent="-622300" lvl="3" marL="1828800" algn="l">
              <a:spcBef>
                <a:spcPts val="1240"/>
              </a:spcBef>
              <a:spcAft>
                <a:spcPts val="0"/>
              </a:spcAft>
              <a:buClr>
                <a:schemeClr val="dk1"/>
              </a:buClr>
              <a:buSzPts val="6200"/>
              <a:buChar char="–"/>
              <a:defRPr sz="6200"/>
            </a:lvl4pPr>
            <a:lvl5pPr indent="-622300" lvl="4" marL="2286000" algn="l">
              <a:spcBef>
                <a:spcPts val="1240"/>
              </a:spcBef>
              <a:spcAft>
                <a:spcPts val="0"/>
              </a:spcAft>
              <a:buClr>
                <a:schemeClr val="dk1"/>
              </a:buClr>
              <a:buSzPts val="6200"/>
              <a:buChar char="»"/>
              <a:defRPr sz="6200"/>
            </a:lvl5pPr>
            <a:lvl6pPr indent="-622300" lvl="5" marL="2743200" algn="l">
              <a:spcBef>
                <a:spcPts val="1240"/>
              </a:spcBef>
              <a:spcAft>
                <a:spcPts val="0"/>
              </a:spcAft>
              <a:buClr>
                <a:schemeClr val="dk1"/>
              </a:buClr>
              <a:buSzPts val="6200"/>
              <a:buChar char="•"/>
              <a:defRPr sz="6200"/>
            </a:lvl6pPr>
            <a:lvl7pPr indent="-622300" lvl="6" marL="3200400" algn="l">
              <a:spcBef>
                <a:spcPts val="1240"/>
              </a:spcBef>
              <a:spcAft>
                <a:spcPts val="0"/>
              </a:spcAft>
              <a:buClr>
                <a:schemeClr val="dk1"/>
              </a:buClr>
              <a:buSzPts val="6200"/>
              <a:buChar char="•"/>
              <a:defRPr sz="6200"/>
            </a:lvl7pPr>
            <a:lvl8pPr indent="-622300" lvl="7" marL="3657600" algn="l">
              <a:spcBef>
                <a:spcPts val="1240"/>
              </a:spcBef>
              <a:spcAft>
                <a:spcPts val="0"/>
              </a:spcAft>
              <a:buClr>
                <a:schemeClr val="dk1"/>
              </a:buClr>
              <a:buSzPts val="6200"/>
              <a:buChar char="•"/>
              <a:defRPr sz="6200"/>
            </a:lvl8pPr>
            <a:lvl9pPr indent="-622300" lvl="8" marL="4114800" algn="l">
              <a:spcBef>
                <a:spcPts val="1240"/>
              </a:spcBef>
              <a:spcAft>
                <a:spcPts val="0"/>
              </a:spcAft>
              <a:buClr>
                <a:schemeClr val="dk1"/>
              </a:buClr>
              <a:buSzPts val="6200"/>
              <a:buChar char="•"/>
              <a:defRPr sz="6200"/>
            </a:lvl9pPr>
          </a:lstStyle>
          <a:p/>
        </p:txBody>
      </p:sp>
      <p:sp>
        <p:nvSpPr>
          <p:cNvPr id="33" name="Google Shape;33;p5"/>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1645920" y="878842"/>
            <a:ext cx="29626559" cy="36576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Clr>
                <a:schemeClr val="dk1"/>
              </a:buClr>
              <a:buSzPts val="15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1645920" y="4912362"/>
            <a:ext cx="14544677" cy="2047238"/>
          </a:xfrm>
          <a:prstGeom prst="rect">
            <a:avLst/>
          </a:prstGeom>
          <a:noFill/>
          <a:ln>
            <a:noFill/>
          </a:ln>
        </p:spPr>
        <p:txBody>
          <a:bodyPr anchorCtr="0" anchor="b" bIns="156750" lIns="313500" spcFirstLastPara="1" rIns="313500" wrap="square" tIns="156750">
            <a:noAutofit/>
          </a:bodyPr>
          <a:lstStyle>
            <a:lvl1pPr indent="-228600" lvl="0" marL="457200" algn="l">
              <a:spcBef>
                <a:spcPts val="1640"/>
              </a:spcBef>
              <a:spcAft>
                <a:spcPts val="0"/>
              </a:spcAft>
              <a:buClr>
                <a:schemeClr val="dk1"/>
              </a:buClr>
              <a:buSzPts val="8200"/>
              <a:buNone/>
              <a:defRPr b="1" sz="8200"/>
            </a:lvl1pPr>
            <a:lvl2pPr indent="-228600" lvl="1" marL="914400" algn="l">
              <a:spcBef>
                <a:spcPts val="1380"/>
              </a:spcBef>
              <a:spcAft>
                <a:spcPts val="0"/>
              </a:spcAft>
              <a:buClr>
                <a:schemeClr val="dk1"/>
              </a:buClr>
              <a:buSzPts val="6900"/>
              <a:buNone/>
              <a:defRPr b="1" sz="6900"/>
            </a:lvl2pPr>
            <a:lvl3pPr indent="-228600" lvl="2" marL="1371600" algn="l">
              <a:spcBef>
                <a:spcPts val="1240"/>
              </a:spcBef>
              <a:spcAft>
                <a:spcPts val="0"/>
              </a:spcAft>
              <a:buClr>
                <a:schemeClr val="dk1"/>
              </a:buClr>
              <a:buSzPts val="6200"/>
              <a:buNone/>
              <a:defRPr b="1" sz="6200"/>
            </a:lvl3pPr>
            <a:lvl4pPr indent="-228600" lvl="3" marL="1828800" algn="l">
              <a:spcBef>
                <a:spcPts val="1100"/>
              </a:spcBef>
              <a:spcAft>
                <a:spcPts val="0"/>
              </a:spcAft>
              <a:buClr>
                <a:schemeClr val="dk1"/>
              </a:buClr>
              <a:buSzPts val="5500"/>
              <a:buNone/>
              <a:defRPr b="1" sz="5500"/>
            </a:lvl4pPr>
            <a:lvl5pPr indent="-228600" lvl="4" marL="2286000" algn="l">
              <a:spcBef>
                <a:spcPts val="1100"/>
              </a:spcBef>
              <a:spcAft>
                <a:spcPts val="0"/>
              </a:spcAft>
              <a:buClr>
                <a:schemeClr val="dk1"/>
              </a:buClr>
              <a:buSzPts val="5500"/>
              <a:buNone/>
              <a:defRPr b="1" sz="5500"/>
            </a:lvl5pPr>
            <a:lvl6pPr indent="-228600" lvl="5" marL="2743200" algn="l">
              <a:spcBef>
                <a:spcPts val="1100"/>
              </a:spcBef>
              <a:spcAft>
                <a:spcPts val="0"/>
              </a:spcAft>
              <a:buClr>
                <a:schemeClr val="dk1"/>
              </a:buClr>
              <a:buSzPts val="5500"/>
              <a:buNone/>
              <a:defRPr b="1" sz="5500"/>
            </a:lvl6pPr>
            <a:lvl7pPr indent="-228600" lvl="6" marL="3200400" algn="l">
              <a:spcBef>
                <a:spcPts val="1100"/>
              </a:spcBef>
              <a:spcAft>
                <a:spcPts val="0"/>
              </a:spcAft>
              <a:buClr>
                <a:schemeClr val="dk1"/>
              </a:buClr>
              <a:buSzPts val="5500"/>
              <a:buNone/>
              <a:defRPr b="1" sz="5500"/>
            </a:lvl7pPr>
            <a:lvl8pPr indent="-228600" lvl="7" marL="3657600" algn="l">
              <a:spcBef>
                <a:spcPts val="1100"/>
              </a:spcBef>
              <a:spcAft>
                <a:spcPts val="0"/>
              </a:spcAft>
              <a:buClr>
                <a:schemeClr val="dk1"/>
              </a:buClr>
              <a:buSzPts val="5500"/>
              <a:buNone/>
              <a:defRPr b="1" sz="5500"/>
            </a:lvl8pPr>
            <a:lvl9pPr indent="-228600" lvl="8" marL="4114800" algn="l">
              <a:spcBef>
                <a:spcPts val="1100"/>
              </a:spcBef>
              <a:spcAft>
                <a:spcPts val="0"/>
              </a:spcAft>
              <a:buClr>
                <a:schemeClr val="dk1"/>
              </a:buClr>
              <a:buSzPts val="5500"/>
              <a:buNone/>
              <a:defRPr b="1" sz="5500"/>
            </a:lvl9pPr>
          </a:lstStyle>
          <a:p/>
        </p:txBody>
      </p:sp>
      <p:sp>
        <p:nvSpPr>
          <p:cNvPr id="39" name="Google Shape;39;p6"/>
          <p:cNvSpPr txBox="1"/>
          <p:nvPr>
            <p:ph idx="2" type="body"/>
          </p:nvPr>
        </p:nvSpPr>
        <p:spPr>
          <a:xfrm>
            <a:off x="1645920" y="6959600"/>
            <a:ext cx="14544677" cy="12644122"/>
          </a:xfrm>
          <a:prstGeom prst="rect">
            <a:avLst/>
          </a:prstGeom>
          <a:noFill/>
          <a:ln>
            <a:noFill/>
          </a:ln>
        </p:spPr>
        <p:txBody>
          <a:bodyPr anchorCtr="0" anchor="t" bIns="156750" lIns="313500" spcFirstLastPara="1" rIns="313500" wrap="square" tIns="156750">
            <a:noAutofit/>
          </a:bodyPr>
          <a:lstStyle>
            <a:lvl1pPr indent="-749300" lvl="0" marL="457200" algn="l">
              <a:spcBef>
                <a:spcPts val="1640"/>
              </a:spcBef>
              <a:spcAft>
                <a:spcPts val="0"/>
              </a:spcAft>
              <a:buClr>
                <a:schemeClr val="dk1"/>
              </a:buClr>
              <a:buSzPts val="8200"/>
              <a:buChar char="•"/>
              <a:defRPr sz="8200"/>
            </a:lvl1pPr>
            <a:lvl2pPr indent="-666750" lvl="1" marL="914400" algn="l">
              <a:spcBef>
                <a:spcPts val="1380"/>
              </a:spcBef>
              <a:spcAft>
                <a:spcPts val="0"/>
              </a:spcAft>
              <a:buClr>
                <a:schemeClr val="dk1"/>
              </a:buClr>
              <a:buSzPts val="6900"/>
              <a:buChar char="–"/>
              <a:defRPr sz="6900"/>
            </a:lvl2pPr>
            <a:lvl3pPr indent="-622300" lvl="2" marL="1371600" algn="l">
              <a:spcBef>
                <a:spcPts val="1240"/>
              </a:spcBef>
              <a:spcAft>
                <a:spcPts val="0"/>
              </a:spcAft>
              <a:buClr>
                <a:schemeClr val="dk1"/>
              </a:buClr>
              <a:buSzPts val="6200"/>
              <a:buChar char="•"/>
              <a:defRPr sz="6200"/>
            </a:lvl3pPr>
            <a:lvl4pPr indent="-577850" lvl="3" marL="1828800" algn="l">
              <a:spcBef>
                <a:spcPts val="1100"/>
              </a:spcBef>
              <a:spcAft>
                <a:spcPts val="0"/>
              </a:spcAft>
              <a:buClr>
                <a:schemeClr val="dk1"/>
              </a:buClr>
              <a:buSzPts val="5500"/>
              <a:buChar char="–"/>
              <a:defRPr sz="5500"/>
            </a:lvl4pPr>
            <a:lvl5pPr indent="-577850" lvl="4" marL="2286000" algn="l">
              <a:spcBef>
                <a:spcPts val="1100"/>
              </a:spcBef>
              <a:spcAft>
                <a:spcPts val="0"/>
              </a:spcAft>
              <a:buClr>
                <a:schemeClr val="dk1"/>
              </a:buClr>
              <a:buSzPts val="5500"/>
              <a:buChar char="»"/>
              <a:defRPr sz="5500"/>
            </a:lvl5pPr>
            <a:lvl6pPr indent="-577850" lvl="5" marL="2743200" algn="l">
              <a:spcBef>
                <a:spcPts val="1100"/>
              </a:spcBef>
              <a:spcAft>
                <a:spcPts val="0"/>
              </a:spcAft>
              <a:buClr>
                <a:schemeClr val="dk1"/>
              </a:buClr>
              <a:buSzPts val="5500"/>
              <a:buChar char="•"/>
              <a:defRPr sz="5500"/>
            </a:lvl6pPr>
            <a:lvl7pPr indent="-577850" lvl="6" marL="3200400" algn="l">
              <a:spcBef>
                <a:spcPts val="1100"/>
              </a:spcBef>
              <a:spcAft>
                <a:spcPts val="0"/>
              </a:spcAft>
              <a:buClr>
                <a:schemeClr val="dk1"/>
              </a:buClr>
              <a:buSzPts val="5500"/>
              <a:buChar char="•"/>
              <a:defRPr sz="5500"/>
            </a:lvl7pPr>
            <a:lvl8pPr indent="-577850" lvl="7" marL="3657600" algn="l">
              <a:spcBef>
                <a:spcPts val="1100"/>
              </a:spcBef>
              <a:spcAft>
                <a:spcPts val="0"/>
              </a:spcAft>
              <a:buClr>
                <a:schemeClr val="dk1"/>
              </a:buClr>
              <a:buSzPts val="5500"/>
              <a:buChar char="•"/>
              <a:defRPr sz="5500"/>
            </a:lvl8pPr>
            <a:lvl9pPr indent="-577850" lvl="8" marL="4114800" algn="l">
              <a:spcBef>
                <a:spcPts val="1100"/>
              </a:spcBef>
              <a:spcAft>
                <a:spcPts val="0"/>
              </a:spcAft>
              <a:buClr>
                <a:schemeClr val="dk1"/>
              </a:buClr>
              <a:buSzPts val="5500"/>
              <a:buChar char="•"/>
              <a:defRPr sz="5500"/>
            </a:lvl9pPr>
          </a:lstStyle>
          <a:p/>
        </p:txBody>
      </p:sp>
      <p:sp>
        <p:nvSpPr>
          <p:cNvPr id="40" name="Google Shape;40;p6"/>
          <p:cNvSpPr txBox="1"/>
          <p:nvPr>
            <p:ph idx="3" type="body"/>
          </p:nvPr>
        </p:nvSpPr>
        <p:spPr>
          <a:xfrm>
            <a:off x="16722092" y="4912362"/>
            <a:ext cx="14550390" cy="2047238"/>
          </a:xfrm>
          <a:prstGeom prst="rect">
            <a:avLst/>
          </a:prstGeom>
          <a:noFill/>
          <a:ln>
            <a:noFill/>
          </a:ln>
        </p:spPr>
        <p:txBody>
          <a:bodyPr anchorCtr="0" anchor="b" bIns="156750" lIns="313500" spcFirstLastPara="1" rIns="313500" wrap="square" tIns="156750">
            <a:noAutofit/>
          </a:bodyPr>
          <a:lstStyle>
            <a:lvl1pPr indent="-228600" lvl="0" marL="457200" algn="l">
              <a:spcBef>
                <a:spcPts val="1640"/>
              </a:spcBef>
              <a:spcAft>
                <a:spcPts val="0"/>
              </a:spcAft>
              <a:buClr>
                <a:schemeClr val="dk1"/>
              </a:buClr>
              <a:buSzPts val="8200"/>
              <a:buNone/>
              <a:defRPr b="1" sz="8200"/>
            </a:lvl1pPr>
            <a:lvl2pPr indent="-228600" lvl="1" marL="914400" algn="l">
              <a:spcBef>
                <a:spcPts val="1380"/>
              </a:spcBef>
              <a:spcAft>
                <a:spcPts val="0"/>
              </a:spcAft>
              <a:buClr>
                <a:schemeClr val="dk1"/>
              </a:buClr>
              <a:buSzPts val="6900"/>
              <a:buNone/>
              <a:defRPr b="1" sz="6900"/>
            </a:lvl2pPr>
            <a:lvl3pPr indent="-228600" lvl="2" marL="1371600" algn="l">
              <a:spcBef>
                <a:spcPts val="1240"/>
              </a:spcBef>
              <a:spcAft>
                <a:spcPts val="0"/>
              </a:spcAft>
              <a:buClr>
                <a:schemeClr val="dk1"/>
              </a:buClr>
              <a:buSzPts val="6200"/>
              <a:buNone/>
              <a:defRPr b="1" sz="6200"/>
            </a:lvl3pPr>
            <a:lvl4pPr indent="-228600" lvl="3" marL="1828800" algn="l">
              <a:spcBef>
                <a:spcPts val="1100"/>
              </a:spcBef>
              <a:spcAft>
                <a:spcPts val="0"/>
              </a:spcAft>
              <a:buClr>
                <a:schemeClr val="dk1"/>
              </a:buClr>
              <a:buSzPts val="5500"/>
              <a:buNone/>
              <a:defRPr b="1" sz="5500"/>
            </a:lvl4pPr>
            <a:lvl5pPr indent="-228600" lvl="4" marL="2286000" algn="l">
              <a:spcBef>
                <a:spcPts val="1100"/>
              </a:spcBef>
              <a:spcAft>
                <a:spcPts val="0"/>
              </a:spcAft>
              <a:buClr>
                <a:schemeClr val="dk1"/>
              </a:buClr>
              <a:buSzPts val="5500"/>
              <a:buNone/>
              <a:defRPr b="1" sz="5500"/>
            </a:lvl5pPr>
            <a:lvl6pPr indent="-228600" lvl="5" marL="2743200" algn="l">
              <a:spcBef>
                <a:spcPts val="1100"/>
              </a:spcBef>
              <a:spcAft>
                <a:spcPts val="0"/>
              </a:spcAft>
              <a:buClr>
                <a:schemeClr val="dk1"/>
              </a:buClr>
              <a:buSzPts val="5500"/>
              <a:buNone/>
              <a:defRPr b="1" sz="5500"/>
            </a:lvl6pPr>
            <a:lvl7pPr indent="-228600" lvl="6" marL="3200400" algn="l">
              <a:spcBef>
                <a:spcPts val="1100"/>
              </a:spcBef>
              <a:spcAft>
                <a:spcPts val="0"/>
              </a:spcAft>
              <a:buClr>
                <a:schemeClr val="dk1"/>
              </a:buClr>
              <a:buSzPts val="5500"/>
              <a:buNone/>
              <a:defRPr b="1" sz="5500"/>
            </a:lvl7pPr>
            <a:lvl8pPr indent="-228600" lvl="7" marL="3657600" algn="l">
              <a:spcBef>
                <a:spcPts val="1100"/>
              </a:spcBef>
              <a:spcAft>
                <a:spcPts val="0"/>
              </a:spcAft>
              <a:buClr>
                <a:schemeClr val="dk1"/>
              </a:buClr>
              <a:buSzPts val="5500"/>
              <a:buNone/>
              <a:defRPr b="1" sz="5500"/>
            </a:lvl8pPr>
            <a:lvl9pPr indent="-228600" lvl="8" marL="4114800" algn="l">
              <a:spcBef>
                <a:spcPts val="1100"/>
              </a:spcBef>
              <a:spcAft>
                <a:spcPts val="0"/>
              </a:spcAft>
              <a:buClr>
                <a:schemeClr val="dk1"/>
              </a:buClr>
              <a:buSzPts val="5500"/>
              <a:buNone/>
              <a:defRPr b="1" sz="5500"/>
            </a:lvl9pPr>
          </a:lstStyle>
          <a:p/>
        </p:txBody>
      </p:sp>
      <p:sp>
        <p:nvSpPr>
          <p:cNvPr id="41" name="Google Shape;41;p6"/>
          <p:cNvSpPr txBox="1"/>
          <p:nvPr>
            <p:ph idx="4" type="body"/>
          </p:nvPr>
        </p:nvSpPr>
        <p:spPr>
          <a:xfrm>
            <a:off x="16722092" y="6959600"/>
            <a:ext cx="14550390" cy="12644122"/>
          </a:xfrm>
          <a:prstGeom prst="rect">
            <a:avLst/>
          </a:prstGeom>
          <a:noFill/>
          <a:ln>
            <a:noFill/>
          </a:ln>
        </p:spPr>
        <p:txBody>
          <a:bodyPr anchorCtr="0" anchor="t" bIns="156750" lIns="313500" spcFirstLastPara="1" rIns="313500" wrap="square" tIns="156750">
            <a:noAutofit/>
          </a:bodyPr>
          <a:lstStyle>
            <a:lvl1pPr indent="-749300" lvl="0" marL="457200" algn="l">
              <a:spcBef>
                <a:spcPts val="1640"/>
              </a:spcBef>
              <a:spcAft>
                <a:spcPts val="0"/>
              </a:spcAft>
              <a:buClr>
                <a:schemeClr val="dk1"/>
              </a:buClr>
              <a:buSzPts val="8200"/>
              <a:buChar char="•"/>
              <a:defRPr sz="8200"/>
            </a:lvl1pPr>
            <a:lvl2pPr indent="-666750" lvl="1" marL="914400" algn="l">
              <a:spcBef>
                <a:spcPts val="1380"/>
              </a:spcBef>
              <a:spcAft>
                <a:spcPts val="0"/>
              </a:spcAft>
              <a:buClr>
                <a:schemeClr val="dk1"/>
              </a:buClr>
              <a:buSzPts val="6900"/>
              <a:buChar char="–"/>
              <a:defRPr sz="6900"/>
            </a:lvl2pPr>
            <a:lvl3pPr indent="-622300" lvl="2" marL="1371600" algn="l">
              <a:spcBef>
                <a:spcPts val="1240"/>
              </a:spcBef>
              <a:spcAft>
                <a:spcPts val="0"/>
              </a:spcAft>
              <a:buClr>
                <a:schemeClr val="dk1"/>
              </a:buClr>
              <a:buSzPts val="6200"/>
              <a:buChar char="•"/>
              <a:defRPr sz="6200"/>
            </a:lvl3pPr>
            <a:lvl4pPr indent="-577850" lvl="3" marL="1828800" algn="l">
              <a:spcBef>
                <a:spcPts val="1100"/>
              </a:spcBef>
              <a:spcAft>
                <a:spcPts val="0"/>
              </a:spcAft>
              <a:buClr>
                <a:schemeClr val="dk1"/>
              </a:buClr>
              <a:buSzPts val="5500"/>
              <a:buChar char="–"/>
              <a:defRPr sz="5500"/>
            </a:lvl4pPr>
            <a:lvl5pPr indent="-577850" lvl="4" marL="2286000" algn="l">
              <a:spcBef>
                <a:spcPts val="1100"/>
              </a:spcBef>
              <a:spcAft>
                <a:spcPts val="0"/>
              </a:spcAft>
              <a:buClr>
                <a:schemeClr val="dk1"/>
              </a:buClr>
              <a:buSzPts val="5500"/>
              <a:buChar char="»"/>
              <a:defRPr sz="5500"/>
            </a:lvl5pPr>
            <a:lvl6pPr indent="-577850" lvl="5" marL="2743200" algn="l">
              <a:spcBef>
                <a:spcPts val="1100"/>
              </a:spcBef>
              <a:spcAft>
                <a:spcPts val="0"/>
              </a:spcAft>
              <a:buClr>
                <a:schemeClr val="dk1"/>
              </a:buClr>
              <a:buSzPts val="5500"/>
              <a:buChar char="•"/>
              <a:defRPr sz="5500"/>
            </a:lvl6pPr>
            <a:lvl7pPr indent="-577850" lvl="6" marL="3200400" algn="l">
              <a:spcBef>
                <a:spcPts val="1100"/>
              </a:spcBef>
              <a:spcAft>
                <a:spcPts val="0"/>
              </a:spcAft>
              <a:buClr>
                <a:schemeClr val="dk1"/>
              </a:buClr>
              <a:buSzPts val="5500"/>
              <a:buChar char="•"/>
              <a:defRPr sz="5500"/>
            </a:lvl7pPr>
            <a:lvl8pPr indent="-577850" lvl="7" marL="3657600" algn="l">
              <a:spcBef>
                <a:spcPts val="1100"/>
              </a:spcBef>
              <a:spcAft>
                <a:spcPts val="0"/>
              </a:spcAft>
              <a:buClr>
                <a:schemeClr val="dk1"/>
              </a:buClr>
              <a:buSzPts val="5500"/>
              <a:buChar char="•"/>
              <a:defRPr sz="5500"/>
            </a:lvl8pPr>
            <a:lvl9pPr indent="-577850" lvl="8" marL="4114800" algn="l">
              <a:spcBef>
                <a:spcPts val="1100"/>
              </a:spcBef>
              <a:spcAft>
                <a:spcPts val="0"/>
              </a:spcAft>
              <a:buClr>
                <a:schemeClr val="dk1"/>
              </a:buClr>
              <a:buSzPts val="5500"/>
              <a:buChar char="•"/>
              <a:defRPr sz="5500"/>
            </a:lvl9pPr>
          </a:lstStyle>
          <a:p/>
        </p:txBody>
      </p:sp>
      <p:sp>
        <p:nvSpPr>
          <p:cNvPr id="42" name="Google Shape;42;p6"/>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1645920" y="878842"/>
            <a:ext cx="29626559" cy="36576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1645922" y="873760"/>
            <a:ext cx="10829927" cy="3718560"/>
          </a:xfrm>
          <a:prstGeom prst="rect">
            <a:avLst/>
          </a:prstGeom>
          <a:noFill/>
          <a:ln>
            <a:noFill/>
          </a:ln>
        </p:spPr>
        <p:txBody>
          <a:bodyPr anchorCtr="0" anchor="b" bIns="156750" lIns="313500" spcFirstLastPara="1" rIns="313500" wrap="square" tIns="156750">
            <a:noAutofit/>
          </a:bodyPr>
          <a:lstStyle>
            <a:lvl1pPr lvl="0" algn="l">
              <a:spcBef>
                <a:spcPts val="0"/>
              </a:spcBef>
              <a:spcAft>
                <a:spcPts val="0"/>
              </a:spcAft>
              <a:buClr>
                <a:schemeClr val="dk1"/>
              </a:buClr>
              <a:buSzPts val="6900"/>
              <a:buFont typeface="Calibri"/>
              <a:buNone/>
              <a:defRPr b="1" sz="6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12870180" y="873761"/>
            <a:ext cx="18402300" cy="18729961"/>
          </a:xfrm>
          <a:prstGeom prst="rect">
            <a:avLst/>
          </a:prstGeom>
          <a:noFill/>
          <a:ln>
            <a:noFill/>
          </a:ln>
        </p:spPr>
        <p:txBody>
          <a:bodyPr anchorCtr="0" anchor="t" bIns="156750" lIns="313500" spcFirstLastPara="1" rIns="313500" wrap="square" tIns="156750">
            <a:noAutofit/>
          </a:bodyPr>
          <a:lstStyle>
            <a:lvl1pPr indent="-927100" lvl="0" marL="457200" algn="l">
              <a:spcBef>
                <a:spcPts val="2200"/>
              </a:spcBef>
              <a:spcAft>
                <a:spcPts val="0"/>
              </a:spcAft>
              <a:buClr>
                <a:schemeClr val="dk1"/>
              </a:buClr>
              <a:buSzPts val="11000"/>
              <a:buChar char="•"/>
              <a:defRPr sz="11000"/>
            </a:lvl1pPr>
            <a:lvl2pPr indent="-838200" lvl="1" marL="914400" algn="l">
              <a:spcBef>
                <a:spcPts val="1920"/>
              </a:spcBef>
              <a:spcAft>
                <a:spcPts val="0"/>
              </a:spcAft>
              <a:buClr>
                <a:schemeClr val="dk1"/>
              </a:buClr>
              <a:buSzPts val="9600"/>
              <a:buChar char="–"/>
              <a:defRPr sz="9600"/>
            </a:lvl2pPr>
            <a:lvl3pPr indent="-749300" lvl="2" marL="1371600" algn="l">
              <a:spcBef>
                <a:spcPts val="1640"/>
              </a:spcBef>
              <a:spcAft>
                <a:spcPts val="0"/>
              </a:spcAft>
              <a:buClr>
                <a:schemeClr val="dk1"/>
              </a:buClr>
              <a:buSzPts val="8200"/>
              <a:buChar char="•"/>
              <a:defRPr sz="8200"/>
            </a:lvl3pPr>
            <a:lvl4pPr indent="-666750" lvl="3" marL="1828800" algn="l">
              <a:spcBef>
                <a:spcPts val="1380"/>
              </a:spcBef>
              <a:spcAft>
                <a:spcPts val="0"/>
              </a:spcAft>
              <a:buClr>
                <a:schemeClr val="dk1"/>
              </a:buClr>
              <a:buSzPts val="6900"/>
              <a:buChar char="–"/>
              <a:defRPr sz="6900"/>
            </a:lvl4pPr>
            <a:lvl5pPr indent="-666750" lvl="4" marL="2286000" algn="l">
              <a:spcBef>
                <a:spcPts val="1380"/>
              </a:spcBef>
              <a:spcAft>
                <a:spcPts val="0"/>
              </a:spcAft>
              <a:buClr>
                <a:schemeClr val="dk1"/>
              </a:buClr>
              <a:buSzPts val="6900"/>
              <a:buChar char="»"/>
              <a:defRPr sz="6900"/>
            </a:lvl5pPr>
            <a:lvl6pPr indent="-666750" lvl="5" marL="2743200" algn="l">
              <a:spcBef>
                <a:spcPts val="1380"/>
              </a:spcBef>
              <a:spcAft>
                <a:spcPts val="0"/>
              </a:spcAft>
              <a:buClr>
                <a:schemeClr val="dk1"/>
              </a:buClr>
              <a:buSzPts val="6900"/>
              <a:buChar char="•"/>
              <a:defRPr sz="6900"/>
            </a:lvl6pPr>
            <a:lvl7pPr indent="-666750" lvl="6" marL="3200400" algn="l">
              <a:spcBef>
                <a:spcPts val="1380"/>
              </a:spcBef>
              <a:spcAft>
                <a:spcPts val="0"/>
              </a:spcAft>
              <a:buClr>
                <a:schemeClr val="dk1"/>
              </a:buClr>
              <a:buSzPts val="6900"/>
              <a:buChar char="•"/>
              <a:defRPr sz="6900"/>
            </a:lvl7pPr>
            <a:lvl8pPr indent="-666750" lvl="7" marL="3657600" algn="l">
              <a:spcBef>
                <a:spcPts val="1380"/>
              </a:spcBef>
              <a:spcAft>
                <a:spcPts val="0"/>
              </a:spcAft>
              <a:buClr>
                <a:schemeClr val="dk1"/>
              </a:buClr>
              <a:buSzPts val="6900"/>
              <a:buChar char="•"/>
              <a:defRPr sz="6900"/>
            </a:lvl8pPr>
            <a:lvl9pPr indent="-666750" lvl="8" marL="4114800" algn="l">
              <a:spcBef>
                <a:spcPts val="1380"/>
              </a:spcBef>
              <a:spcAft>
                <a:spcPts val="0"/>
              </a:spcAft>
              <a:buClr>
                <a:schemeClr val="dk1"/>
              </a:buClr>
              <a:buSzPts val="6900"/>
              <a:buChar char="•"/>
              <a:defRPr sz="6900"/>
            </a:lvl9pPr>
          </a:lstStyle>
          <a:p/>
        </p:txBody>
      </p:sp>
      <p:sp>
        <p:nvSpPr>
          <p:cNvPr id="57" name="Google Shape;57;p9"/>
          <p:cNvSpPr txBox="1"/>
          <p:nvPr>
            <p:ph idx="2" type="body"/>
          </p:nvPr>
        </p:nvSpPr>
        <p:spPr>
          <a:xfrm>
            <a:off x="1645922" y="4592321"/>
            <a:ext cx="10829927" cy="15011403"/>
          </a:xfrm>
          <a:prstGeom prst="rect">
            <a:avLst/>
          </a:prstGeom>
          <a:noFill/>
          <a:ln>
            <a:noFill/>
          </a:ln>
        </p:spPr>
        <p:txBody>
          <a:bodyPr anchorCtr="0" anchor="t" bIns="156750" lIns="313500" spcFirstLastPara="1" rIns="313500" wrap="square" tIns="156750">
            <a:noAutofit/>
          </a:bodyPr>
          <a:lstStyle>
            <a:lvl1pPr indent="-228600" lvl="0" marL="457200" algn="l">
              <a:spcBef>
                <a:spcPts val="960"/>
              </a:spcBef>
              <a:spcAft>
                <a:spcPts val="0"/>
              </a:spcAft>
              <a:buClr>
                <a:schemeClr val="dk1"/>
              </a:buClr>
              <a:buSzPts val="4800"/>
              <a:buNone/>
              <a:defRPr sz="4800"/>
            </a:lvl1pPr>
            <a:lvl2pPr indent="-228600" lvl="1" marL="914400" algn="l">
              <a:spcBef>
                <a:spcPts val="820"/>
              </a:spcBef>
              <a:spcAft>
                <a:spcPts val="0"/>
              </a:spcAft>
              <a:buClr>
                <a:schemeClr val="dk1"/>
              </a:buClr>
              <a:buSzPts val="4100"/>
              <a:buNone/>
              <a:defRPr sz="4100"/>
            </a:lvl2pPr>
            <a:lvl3pPr indent="-228600" lvl="2" marL="1371600" algn="l">
              <a:spcBef>
                <a:spcPts val="680"/>
              </a:spcBef>
              <a:spcAft>
                <a:spcPts val="0"/>
              </a:spcAft>
              <a:buClr>
                <a:schemeClr val="dk1"/>
              </a:buClr>
              <a:buSzPts val="3400"/>
              <a:buNone/>
              <a:defRPr sz="3400"/>
            </a:lvl3pPr>
            <a:lvl4pPr indent="-228600" lvl="3" marL="1828800" algn="l">
              <a:spcBef>
                <a:spcPts val="620"/>
              </a:spcBef>
              <a:spcAft>
                <a:spcPts val="0"/>
              </a:spcAft>
              <a:buClr>
                <a:schemeClr val="dk1"/>
              </a:buClr>
              <a:buSzPts val="3100"/>
              <a:buNone/>
              <a:defRPr sz="3100"/>
            </a:lvl4pPr>
            <a:lvl5pPr indent="-228600" lvl="4" marL="2286000" algn="l">
              <a:spcBef>
                <a:spcPts val="620"/>
              </a:spcBef>
              <a:spcAft>
                <a:spcPts val="0"/>
              </a:spcAft>
              <a:buClr>
                <a:schemeClr val="dk1"/>
              </a:buClr>
              <a:buSzPts val="3100"/>
              <a:buNone/>
              <a:defRPr sz="3100"/>
            </a:lvl5pPr>
            <a:lvl6pPr indent="-228600" lvl="5" marL="2743200" algn="l">
              <a:spcBef>
                <a:spcPts val="620"/>
              </a:spcBef>
              <a:spcAft>
                <a:spcPts val="0"/>
              </a:spcAft>
              <a:buClr>
                <a:schemeClr val="dk1"/>
              </a:buClr>
              <a:buSzPts val="3100"/>
              <a:buNone/>
              <a:defRPr sz="3100"/>
            </a:lvl6pPr>
            <a:lvl7pPr indent="-228600" lvl="6" marL="3200400" algn="l">
              <a:spcBef>
                <a:spcPts val="620"/>
              </a:spcBef>
              <a:spcAft>
                <a:spcPts val="0"/>
              </a:spcAft>
              <a:buClr>
                <a:schemeClr val="dk1"/>
              </a:buClr>
              <a:buSzPts val="3100"/>
              <a:buNone/>
              <a:defRPr sz="3100"/>
            </a:lvl7pPr>
            <a:lvl8pPr indent="-228600" lvl="7" marL="3657600" algn="l">
              <a:spcBef>
                <a:spcPts val="620"/>
              </a:spcBef>
              <a:spcAft>
                <a:spcPts val="0"/>
              </a:spcAft>
              <a:buClr>
                <a:schemeClr val="dk1"/>
              </a:buClr>
              <a:buSzPts val="3100"/>
              <a:buNone/>
              <a:defRPr sz="3100"/>
            </a:lvl8pPr>
            <a:lvl9pPr indent="-228600" lvl="8" marL="4114800" algn="l">
              <a:spcBef>
                <a:spcPts val="620"/>
              </a:spcBef>
              <a:spcAft>
                <a:spcPts val="0"/>
              </a:spcAft>
              <a:buClr>
                <a:schemeClr val="dk1"/>
              </a:buClr>
              <a:buSzPts val="3100"/>
              <a:buNone/>
              <a:defRPr sz="3100"/>
            </a:lvl9pPr>
          </a:lstStyle>
          <a:p/>
        </p:txBody>
      </p:sp>
      <p:sp>
        <p:nvSpPr>
          <p:cNvPr id="58" name="Google Shape;58;p9"/>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452237" y="15361920"/>
            <a:ext cx="19751040" cy="1813562"/>
          </a:xfrm>
          <a:prstGeom prst="rect">
            <a:avLst/>
          </a:prstGeom>
          <a:noFill/>
          <a:ln>
            <a:noFill/>
          </a:ln>
        </p:spPr>
        <p:txBody>
          <a:bodyPr anchorCtr="0" anchor="b" bIns="156750" lIns="313500" spcFirstLastPara="1" rIns="313500" wrap="square" tIns="156750">
            <a:noAutofit/>
          </a:bodyPr>
          <a:lstStyle>
            <a:lvl1pPr lvl="0" algn="l">
              <a:spcBef>
                <a:spcPts val="0"/>
              </a:spcBef>
              <a:spcAft>
                <a:spcPts val="0"/>
              </a:spcAft>
              <a:buClr>
                <a:schemeClr val="dk1"/>
              </a:buClr>
              <a:buSzPts val="6900"/>
              <a:buFont typeface="Calibri"/>
              <a:buNone/>
              <a:defRPr b="1" sz="6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6452237" y="1960880"/>
            <a:ext cx="19751040" cy="13167360"/>
          </a:xfrm>
          <a:prstGeom prst="rect">
            <a:avLst/>
          </a:prstGeom>
          <a:noFill/>
          <a:ln>
            <a:noFill/>
          </a:ln>
        </p:spPr>
        <p:txBody>
          <a:bodyPr anchorCtr="0" anchor="t" bIns="156750" lIns="313500" spcFirstLastPara="1" rIns="313500" wrap="square" tIns="156750">
            <a:noAutofit/>
          </a:bodyPr>
          <a:lstStyle>
            <a:lvl1pPr lvl="0" marR="0" rtl="0" algn="l">
              <a:spcBef>
                <a:spcPts val="2200"/>
              </a:spcBef>
              <a:spcAft>
                <a:spcPts val="0"/>
              </a:spcAft>
              <a:buClr>
                <a:schemeClr val="dk1"/>
              </a:buClr>
              <a:buSzPts val="11000"/>
              <a:buFont typeface="Arial"/>
              <a:buNone/>
              <a:defRPr b="0" i="0" sz="11000" u="none" cap="none" strike="noStrike">
                <a:solidFill>
                  <a:schemeClr val="dk1"/>
                </a:solidFill>
                <a:latin typeface="Calibri"/>
                <a:ea typeface="Calibri"/>
                <a:cs typeface="Calibri"/>
                <a:sym typeface="Calibri"/>
              </a:defRPr>
            </a:lvl1pPr>
            <a:lvl2pPr lvl="1"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2pPr>
            <a:lvl3pPr lvl="2" marR="0" rtl="0" algn="l">
              <a:spcBef>
                <a:spcPts val="1640"/>
              </a:spcBef>
              <a:spcAft>
                <a:spcPts val="0"/>
              </a:spcAft>
              <a:buClr>
                <a:schemeClr val="dk1"/>
              </a:buClr>
              <a:buSzPts val="8200"/>
              <a:buFont typeface="Arial"/>
              <a:buNone/>
              <a:defRPr b="0" i="0" sz="8200" u="none" cap="none" strike="noStrike">
                <a:solidFill>
                  <a:schemeClr val="dk1"/>
                </a:solidFill>
                <a:latin typeface="Calibri"/>
                <a:ea typeface="Calibri"/>
                <a:cs typeface="Calibri"/>
                <a:sym typeface="Calibri"/>
              </a:defRPr>
            </a:lvl3pPr>
            <a:lvl4pPr lvl="3"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4pPr>
            <a:lvl5pPr lvl="4"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5pPr>
            <a:lvl6pPr lvl="5"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6pPr>
            <a:lvl7pPr lvl="6"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7pPr>
            <a:lvl8pPr lvl="7"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8pPr>
            <a:lvl9pPr lvl="8"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452237" y="17175481"/>
            <a:ext cx="19751040" cy="2575558"/>
          </a:xfrm>
          <a:prstGeom prst="rect">
            <a:avLst/>
          </a:prstGeom>
          <a:noFill/>
          <a:ln>
            <a:noFill/>
          </a:ln>
        </p:spPr>
        <p:txBody>
          <a:bodyPr anchorCtr="0" anchor="t" bIns="156750" lIns="313500" spcFirstLastPara="1" rIns="313500" wrap="square" tIns="156750">
            <a:noAutofit/>
          </a:bodyPr>
          <a:lstStyle>
            <a:lvl1pPr indent="-228600" lvl="0" marL="457200" algn="l">
              <a:spcBef>
                <a:spcPts val="960"/>
              </a:spcBef>
              <a:spcAft>
                <a:spcPts val="0"/>
              </a:spcAft>
              <a:buClr>
                <a:schemeClr val="dk1"/>
              </a:buClr>
              <a:buSzPts val="4800"/>
              <a:buNone/>
              <a:defRPr sz="4800"/>
            </a:lvl1pPr>
            <a:lvl2pPr indent="-228600" lvl="1" marL="914400" algn="l">
              <a:spcBef>
                <a:spcPts val="820"/>
              </a:spcBef>
              <a:spcAft>
                <a:spcPts val="0"/>
              </a:spcAft>
              <a:buClr>
                <a:schemeClr val="dk1"/>
              </a:buClr>
              <a:buSzPts val="4100"/>
              <a:buNone/>
              <a:defRPr sz="4100"/>
            </a:lvl2pPr>
            <a:lvl3pPr indent="-228600" lvl="2" marL="1371600" algn="l">
              <a:spcBef>
                <a:spcPts val="680"/>
              </a:spcBef>
              <a:spcAft>
                <a:spcPts val="0"/>
              </a:spcAft>
              <a:buClr>
                <a:schemeClr val="dk1"/>
              </a:buClr>
              <a:buSzPts val="3400"/>
              <a:buNone/>
              <a:defRPr sz="3400"/>
            </a:lvl3pPr>
            <a:lvl4pPr indent="-228600" lvl="3" marL="1828800" algn="l">
              <a:spcBef>
                <a:spcPts val="620"/>
              </a:spcBef>
              <a:spcAft>
                <a:spcPts val="0"/>
              </a:spcAft>
              <a:buClr>
                <a:schemeClr val="dk1"/>
              </a:buClr>
              <a:buSzPts val="3100"/>
              <a:buNone/>
              <a:defRPr sz="3100"/>
            </a:lvl4pPr>
            <a:lvl5pPr indent="-228600" lvl="4" marL="2286000" algn="l">
              <a:spcBef>
                <a:spcPts val="620"/>
              </a:spcBef>
              <a:spcAft>
                <a:spcPts val="0"/>
              </a:spcAft>
              <a:buClr>
                <a:schemeClr val="dk1"/>
              </a:buClr>
              <a:buSzPts val="3100"/>
              <a:buNone/>
              <a:defRPr sz="3100"/>
            </a:lvl5pPr>
            <a:lvl6pPr indent="-228600" lvl="5" marL="2743200" algn="l">
              <a:spcBef>
                <a:spcPts val="620"/>
              </a:spcBef>
              <a:spcAft>
                <a:spcPts val="0"/>
              </a:spcAft>
              <a:buClr>
                <a:schemeClr val="dk1"/>
              </a:buClr>
              <a:buSzPts val="3100"/>
              <a:buNone/>
              <a:defRPr sz="3100"/>
            </a:lvl6pPr>
            <a:lvl7pPr indent="-228600" lvl="6" marL="3200400" algn="l">
              <a:spcBef>
                <a:spcPts val="620"/>
              </a:spcBef>
              <a:spcAft>
                <a:spcPts val="0"/>
              </a:spcAft>
              <a:buClr>
                <a:schemeClr val="dk1"/>
              </a:buClr>
              <a:buSzPts val="3100"/>
              <a:buNone/>
              <a:defRPr sz="3100"/>
            </a:lvl7pPr>
            <a:lvl8pPr indent="-228600" lvl="7" marL="3657600" algn="l">
              <a:spcBef>
                <a:spcPts val="620"/>
              </a:spcBef>
              <a:spcAft>
                <a:spcPts val="0"/>
              </a:spcAft>
              <a:buClr>
                <a:schemeClr val="dk1"/>
              </a:buClr>
              <a:buSzPts val="3100"/>
              <a:buNone/>
              <a:defRPr sz="3100"/>
            </a:lvl8pPr>
            <a:lvl9pPr indent="-228600" lvl="8" marL="4114800" algn="l">
              <a:spcBef>
                <a:spcPts val="620"/>
              </a:spcBef>
              <a:spcAft>
                <a:spcPts val="0"/>
              </a:spcAft>
              <a:buClr>
                <a:schemeClr val="dk1"/>
              </a:buClr>
              <a:buSzPts val="3100"/>
              <a:buNone/>
              <a:defRPr sz="3100"/>
            </a:lvl9pPr>
          </a:lstStyle>
          <a:p/>
        </p:txBody>
      </p:sp>
      <p:sp>
        <p:nvSpPr>
          <p:cNvPr id="65" name="Google Shape;65;p10"/>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45920" y="878842"/>
            <a:ext cx="29626559" cy="3657600"/>
          </a:xfrm>
          <a:prstGeom prst="rect">
            <a:avLst/>
          </a:prstGeom>
          <a:noFill/>
          <a:ln>
            <a:noFill/>
          </a:ln>
        </p:spPr>
        <p:txBody>
          <a:bodyPr anchorCtr="0" anchor="ctr" bIns="156750" lIns="313500" spcFirstLastPara="1" rIns="313500" wrap="square" tIns="156750">
            <a:noAutofit/>
          </a:bodyPr>
          <a:lstStyle>
            <a:lvl1pPr lvl="0" marR="0" rtl="0" algn="ctr">
              <a:spcBef>
                <a:spcPts val="0"/>
              </a:spcBef>
              <a:spcAft>
                <a:spcPts val="0"/>
              </a:spcAft>
              <a:buClr>
                <a:schemeClr val="dk1"/>
              </a:buClr>
              <a:buSzPts val="15100"/>
              <a:buFont typeface="Calibri"/>
              <a:buNone/>
              <a:defRPr b="0" i="0" sz="15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645920" y="5120641"/>
            <a:ext cx="29626559" cy="14483082"/>
          </a:xfrm>
          <a:prstGeom prst="rect">
            <a:avLst/>
          </a:prstGeom>
          <a:noFill/>
          <a:ln>
            <a:noFill/>
          </a:ln>
        </p:spPr>
        <p:txBody>
          <a:bodyPr anchorCtr="0" anchor="t" bIns="156750" lIns="313500" spcFirstLastPara="1" rIns="313500" wrap="square" tIns="156750">
            <a:noAutofit/>
          </a:bodyPr>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marR="0" rtl="0" algn="l">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marR="0" rtl="0" algn="ctr">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marR="0" rtl="0" algn="r">
              <a:spcBef>
                <a:spcPts val="0"/>
              </a:spcBef>
              <a:buNone/>
              <a:defRPr b="0" i="0" sz="4100" u="none" cap="none" strike="noStrike">
                <a:solidFill>
                  <a:srgbClr val="888888"/>
                </a:solidFill>
                <a:latin typeface="Calibri"/>
                <a:ea typeface="Calibri"/>
                <a:cs typeface="Calibri"/>
                <a:sym typeface="Calibri"/>
              </a:defRPr>
            </a:lvl1pPr>
            <a:lvl2pPr indent="0" lvl="1" marL="0" marR="0" rtl="0" algn="r">
              <a:spcBef>
                <a:spcPts val="0"/>
              </a:spcBef>
              <a:buNone/>
              <a:defRPr b="0" i="0" sz="4100" u="none" cap="none" strike="noStrike">
                <a:solidFill>
                  <a:srgbClr val="888888"/>
                </a:solidFill>
                <a:latin typeface="Calibri"/>
                <a:ea typeface="Calibri"/>
                <a:cs typeface="Calibri"/>
                <a:sym typeface="Calibri"/>
              </a:defRPr>
            </a:lvl2pPr>
            <a:lvl3pPr indent="0" lvl="2" marL="0" marR="0" rtl="0" algn="r">
              <a:spcBef>
                <a:spcPts val="0"/>
              </a:spcBef>
              <a:buNone/>
              <a:defRPr b="0" i="0" sz="4100" u="none" cap="none" strike="noStrike">
                <a:solidFill>
                  <a:srgbClr val="888888"/>
                </a:solidFill>
                <a:latin typeface="Calibri"/>
                <a:ea typeface="Calibri"/>
                <a:cs typeface="Calibri"/>
                <a:sym typeface="Calibri"/>
              </a:defRPr>
            </a:lvl3pPr>
            <a:lvl4pPr indent="0" lvl="3" marL="0" marR="0" rtl="0" algn="r">
              <a:spcBef>
                <a:spcPts val="0"/>
              </a:spcBef>
              <a:buNone/>
              <a:defRPr b="0" i="0" sz="4100" u="none" cap="none" strike="noStrike">
                <a:solidFill>
                  <a:srgbClr val="888888"/>
                </a:solidFill>
                <a:latin typeface="Calibri"/>
                <a:ea typeface="Calibri"/>
                <a:cs typeface="Calibri"/>
                <a:sym typeface="Calibri"/>
              </a:defRPr>
            </a:lvl4pPr>
            <a:lvl5pPr indent="0" lvl="4" marL="0" marR="0" rtl="0" algn="r">
              <a:spcBef>
                <a:spcPts val="0"/>
              </a:spcBef>
              <a:buNone/>
              <a:defRPr b="0" i="0" sz="4100" u="none" cap="none" strike="noStrike">
                <a:solidFill>
                  <a:srgbClr val="888888"/>
                </a:solidFill>
                <a:latin typeface="Calibri"/>
                <a:ea typeface="Calibri"/>
                <a:cs typeface="Calibri"/>
                <a:sym typeface="Calibri"/>
              </a:defRPr>
            </a:lvl5pPr>
            <a:lvl6pPr indent="0" lvl="5" marL="0" marR="0" rtl="0" algn="r">
              <a:spcBef>
                <a:spcPts val="0"/>
              </a:spcBef>
              <a:buNone/>
              <a:defRPr b="0" i="0" sz="4100" u="none" cap="none" strike="noStrike">
                <a:solidFill>
                  <a:srgbClr val="888888"/>
                </a:solidFill>
                <a:latin typeface="Calibri"/>
                <a:ea typeface="Calibri"/>
                <a:cs typeface="Calibri"/>
                <a:sym typeface="Calibri"/>
              </a:defRPr>
            </a:lvl6pPr>
            <a:lvl7pPr indent="0" lvl="6" marL="0" marR="0" rtl="0" algn="r">
              <a:spcBef>
                <a:spcPts val="0"/>
              </a:spcBef>
              <a:buNone/>
              <a:defRPr b="0" i="0" sz="4100" u="none" cap="none" strike="noStrike">
                <a:solidFill>
                  <a:srgbClr val="888888"/>
                </a:solidFill>
                <a:latin typeface="Calibri"/>
                <a:ea typeface="Calibri"/>
                <a:cs typeface="Calibri"/>
                <a:sym typeface="Calibri"/>
              </a:defRPr>
            </a:lvl7pPr>
            <a:lvl8pPr indent="0" lvl="7" marL="0" marR="0" rtl="0" algn="r">
              <a:spcBef>
                <a:spcPts val="0"/>
              </a:spcBef>
              <a:buNone/>
              <a:defRPr b="0" i="0" sz="4100" u="none" cap="none" strike="noStrike">
                <a:solidFill>
                  <a:srgbClr val="888888"/>
                </a:solidFill>
                <a:latin typeface="Calibri"/>
                <a:ea typeface="Calibri"/>
                <a:cs typeface="Calibri"/>
                <a:sym typeface="Calibri"/>
              </a:defRPr>
            </a:lvl8pPr>
            <a:lvl9pPr indent="0" lvl="8" marL="0" marR="0" rtl="0" algn="r">
              <a:spcBef>
                <a:spcPts val="0"/>
              </a:spcBef>
              <a:buNone/>
              <a:defRPr b="0" i="0" sz="4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11" Type="http://schemas.openxmlformats.org/officeDocument/2006/relationships/image" Target="../media/image8.png"/><Relationship Id="rId10" Type="http://schemas.openxmlformats.org/officeDocument/2006/relationships/image" Target="../media/image4.png"/><Relationship Id="rId9"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2.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B265B"/>
            </a:gs>
            <a:gs pos="50000">
              <a:srgbClr val="BFCFEC"/>
            </a:gs>
            <a:gs pos="100000">
              <a:srgbClr val="E0E8F4"/>
            </a:gs>
          </a:gsLst>
          <a:lin ang="5400000" scaled="0"/>
        </a:gradFill>
      </p:bgPr>
    </p:bg>
    <p:spTree>
      <p:nvGrpSpPr>
        <p:cNvPr id="83" name="Shape 83"/>
        <p:cNvGrpSpPr/>
        <p:nvPr/>
      </p:nvGrpSpPr>
      <p:grpSpPr>
        <a:xfrm>
          <a:off x="0" y="0"/>
          <a:ext cx="0" cy="0"/>
          <a:chOff x="0" y="0"/>
          <a:chExt cx="0" cy="0"/>
        </a:xfrm>
      </p:grpSpPr>
      <p:sp>
        <p:nvSpPr>
          <p:cNvPr id="84" name="Google Shape;84;p13"/>
          <p:cNvSpPr/>
          <p:nvPr/>
        </p:nvSpPr>
        <p:spPr>
          <a:xfrm>
            <a:off x="571500" y="163136"/>
            <a:ext cx="31965900" cy="3952772"/>
          </a:xfrm>
          <a:prstGeom prst="roundRect">
            <a:avLst>
              <a:gd fmla="val 10870" name="adj"/>
            </a:avLst>
          </a:prstGeom>
          <a:gradFill>
            <a:gsLst>
              <a:gs pos="0">
                <a:srgbClr val="A7C4FF"/>
              </a:gs>
              <a:gs pos="100000">
                <a:schemeClr val="lt1"/>
              </a:gs>
            </a:gsLst>
            <a:lin ang="5400000" scaled="0"/>
          </a:gradFill>
          <a:ln cap="flat" cmpd="sng" w="9525">
            <a:solidFill>
              <a:schemeClr val="dk1"/>
            </a:solidFill>
            <a:prstDash val="solid"/>
            <a:round/>
            <a:headEnd len="sm" w="sm" type="none"/>
            <a:tailEnd len="sm" w="sm" type="none"/>
          </a:ln>
        </p:spPr>
        <p:txBody>
          <a:bodyPr anchorCtr="0" anchor="ctr" bIns="45675" lIns="91400" spcFirstLastPara="1" rIns="91400" wrap="square" tIns="45675">
            <a:noAutofit/>
          </a:bodyPr>
          <a:lstStyle/>
          <a:p>
            <a:pPr indent="0" lvl="0" marL="0" marR="0" rtl="0" algn="ctr">
              <a:spcBef>
                <a:spcPts val="0"/>
              </a:spcBef>
              <a:spcAft>
                <a:spcPts val="0"/>
              </a:spcAft>
              <a:buNone/>
            </a:pPr>
            <a:r>
              <a:t/>
            </a:r>
            <a:endParaRPr b="0" i="0" sz="8500" u="none" cap="none" strike="noStrike">
              <a:solidFill>
                <a:schemeClr val="lt1"/>
              </a:solidFill>
              <a:latin typeface="Calibri"/>
              <a:ea typeface="Calibri"/>
              <a:cs typeface="Calibri"/>
              <a:sym typeface="Calibri"/>
            </a:endParaRPr>
          </a:p>
        </p:txBody>
      </p:sp>
      <p:sp>
        <p:nvSpPr>
          <p:cNvPr id="85" name="Google Shape;85;p13"/>
          <p:cNvSpPr txBox="1"/>
          <p:nvPr/>
        </p:nvSpPr>
        <p:spPr>
          <a:xfrm>
            <a:off x="1190623" y="472696"/>
            <a:ext cx="30762900" cy="3412800"/>
          </a:xfrm>
          <a:prstGeom prst="rect">
            <a:avLst/>
          </a:prstGeom>
          <a:noFill/>
          <a:ln>
            <a:noFill/>
          </a:ln>
        </p:spPr>
        <p:txBody>
          <a:bodyPr anchorCtr="0" anchor="t" bIns="45675" lIns="91400" spcFirstLastPara="1" rIns="91400" wrap="square" tIns="45675">
            <a:noAutofit/>
          </a:bodyPr>
          <a:lstStyle/>
          <a:p>
            <a:pPr indent="0" lvl="0" marL="0" marR="0" rtl="0" algn="ctr">
              <a:spcBef>
                <a:spcPts val="0"/>
              </a:spcBef>
              <a:spcAft>
                <a:spcPts val="0"/>
              </a:spcAft>
              <a:buNone/>
            </a:pPr>
            <a:r>
              <a:rPr b="1" lang="en-US" sz="8800">
                <a:solidFill>
                  <a:schemeClr val="dk1"/>
                </a:solidFill>
                <a:latin typeface="EB Garamond"/>
                <a:ea typeface="EB Garamond"/>
                <a:cs typeface="EB Garamond"/>
                <a:sym typeface="EB Garamond"/>
              </a:rPr>
              <a:t>SPARRK-12</a:t>
            </a:r>
            <a:endParaRPr b="1" i="0" sz="6600" u="none" cap="none" strike="noStrike">
              <a:solidFill>
                <a:schemeClr val="dk1"/>
              </a:solidFill>
              <a:latin typeface="EB Garamond"/>
              <a:ea typeface="EB Garamond"/>
              <a:cs typeface="EB Garamond"/>
              <a:sym typeface="EB Garamond"/>
            </a:endParaRPr>
          </a:p>
          <a:p>
            <a:pPr indent="0" lvl="0" marL="0" marR="0" rtl="0" algn="ctr">
              <a:spcBef>
                <a:spcPts val="1200"/>
              </a:spcBef>
              <a:spcAft>
                <a:spcPts val="0"/>
              </a:spcAft>
              <a:buNone/>
            </a:pPr>
            <a:r>
              <a:rPr b="1" lang="en-US" sz="4800">
                <a:solidFill>
                  <a:schemeClr val="dk1"/>
                </a:solidFill>
                <a:latin typeface="EB Garamond"/>
                <a:ea typeface="EB Garamond"/>
                <a:cs typeface="EB Garamond"/>
                <a:sym typeface="EB Garamond"/>
              </a:rPr>
              <a:t>Tejas Dinesh, Aleah Brown, Clayton Lawing, Camille Howarth</a:t>
            </a:r>
            <a:endParaRPr sz="4800"/>
          </a:p>
          <a:p>
            <a:pPr indent="0" lvl="0" marL="0" marR="0" rtl="0" algn="ctr">
              <a:spcBef>
                <a:spcPts val="601"/>
              </a:spcBef>
              <a:spcAft>
                <a:spcPts val="0"/>
              </a:spcAft>
              <a:buNone/>
            </a:pPr>
            <a:r>
              <a:rPr b="1" i="1" lang="en-US" sz="4800">
                <a:solidFill>
                  <a:schemeClr val="dk1"/>
                </a:solidFill>
                <a:latin typeface="EB Garamond"/>
                <a:ea typeface="EB Garamond"/>
                <a:cs typeface="EB Garamond"/>
                <a:sym typeface="EB Garamond"/>
              </a:rPr>
              <a:t>Alabama Campaign for Adolescent Sexual Health</a:t>
            </a:r>
            <a:endParaRPr/>
          </a:p>
        </p:txBody>
      </p:sp>
      <p:sp>
        <p:nvSpPr>
          <p:cNvPr id="86" name="Google Shape;86;p13"/>
          <p:cNvSpPr/>
          <p:nvPr/>
        </p:nvSpPr>
        <p:spPr>
          <a:xfrm flipH="1">
            <a:off x="25003125" y="4457986"/>
            <a:ext cx="7543800" cy="17030414"/>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675" lIns="91400" spcFirstLastPara="1" rIns="91400" wrap="square" tIns="45675">
            <a:noAutofit/>
          </a:bodyPr>
          <a:lstStyle/>
          <a:p>
            <a:pPr indent="0" lvl="0" marL="0" marR="0" rtl="0" algn="ctr">
              <a:spcBef>
                <a:spcPts val="0"/>
              </a:spcBef>
              <a:spcAft>
                <a:spcPts val="0"/>
              </a:spcAft>
              <a:buNone/>
            </a:pPr>
            <a:r>
              <a:t/>
            </a:r>
            <a:endParaRPr b="0" i="0" sz="8500" u="none" cap="none" strike="noStrike">
              <a:solidFill>
                <a:schemeClr val="dk1"/>
              </a:solidFill>
              <a:latin typeface="Calibri"/>
              <a:ea typeface="Calibri"/>
              <a:cs typeface="Calibri"/>
              <a:sym typeface="Calibri"/>
            </a:endParaRPr>
          </a:p>
        </p:txBody>
      </p:sp>
      <p:sp>
        <p:nvSpPr>
          <p:cNvPr id="87" name="Google Shape;87;p13"/>
          <p:cNvSpPr/>
          <p:nvPr/>
        </p:nvSpPr>
        <p:spPr>
          <a:xfrm flipH="1">
            <a:off x="8763000" y="4457983"/>
            <a:ext cx="7543800" cy="17030414"/>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675" lIns="91400" spcFirstLastPara="1" rIns="91400" wrap="square" tIns="45675">
            <a:noAutofit/>
          </a:bodyPr>
          <a:lstStyle/>
          <a:p>
            <a:pPr indent="0" lvl="0" marL="0" marR="0" rtl="0" algn="ctr">
              <a:spcBef>
                <a:spcPts val="0"/>
              </a:spcBef>
              <a:spcAft>
                <a:spcPts val="0"/>
              </a:spcAft>
              <a:buNone/>
            </a:pPr>
            <a:r>
              <a:t/>
            </a:r>
            <a:endParaRPr b="0" i="0" sz="8500" u="none" cap="none" strike="noStrike">
              <a:solidFill>
                <a:schemeClr val="dk1"/>
              </a:solidFill>
              <a:latin typeface="Calibri"/>
              <a:ea typeface="Calibri"/>
              <a:cs typeface="Calibri"/>
              <a:sym typeface="Calibri"/>
            </a:endParaRPr>
          </a:p>
        </p:txBody>
      </p:sp>
      <p:sp>
        <p:nvSpPr>
          <p:cNvPr id="88" name="Google Shape;88;p13"/>
          <p:cNvSpPr/>
          <p:nvPr/>
        </p:nvSpPr>
        <p:spPr>
          <a:xfrm flipH="1">
            <a:off x="16916400" y="4457975"/>
            <a:ext cx="7543800" cy="17030400"/>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675" lIns="91400" spcFirstLastPara="1" rIns="91400" wrap="square" tIns="45675">
            <a:noAutofit/>
          </a:bodyPr>
          <a:lstStyle/>
          <a:p>
            <a:pPr indent="0" lvl="0" marL="0" marR="0" rtl="0" algn="ctr">
              <a:spcBef>
                <a:spcPts val="0"/>
              </a:spcBef>
              <a:spcAft>
                <a:spcPts val="0"/>
              </a:spcAft>
              <a:buNone/>
            </a:pPr>
            <a:r>
              <a:t/>
            </a:r>
            <a:endParaRPr b="0" i="0" sz="8500" u="none" cap="none" strike="noStrike">
              <a:solidFill>
                <a:schemeClr val="dk1"/>
              </a:solidFill>
              <a:latin typeface="Calibri"/>
              <a:ea typeface="Calibri"/>
              <a:cs typeface="Calibri"/>
              <a:sym typeface="Calibri"/>
            </a:endParaRPr>
          </a:p>
        </p:txBody>
      </p:sp>
      <p:sp>
        <p:nvSpPr>
          <p:cNvPr id="89" name="Google Shape;89;p13"/>
          <p:cNvSpPr/>
          <p:nvPr/>
        </p:nvSpPr>
        <p:spPr>
          <a:xfrm flipH="1">
            <a:off x="581023" y="4457985"/>
            <a:ext cx="7543800" cy="17030415"/>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675" lIns="91400" spcFirstLastPara="1" rIns="91400" wrap="square" tIns="45675">
            <a:noAutofit/>
          </a:bodyPr>
          <a:lstStyle/>
          <a:p>
            <a:pPr indent="0" lvl="0" marL="0" marR="0" rtl="0" algn="ctr">
              <a:spcBef>
                <a:spcPts val="0"/>
              </a:spcBef>
              <a:spcAft>
                <a:spcPts val="0"/>
              </a:spcAft>
              <a:buNone/>
            </a:pPr>
            <a:r>
              <a:t/>
            </a:r>
            <a:endParaRPr b="0" i="0" sz="8500" u="none" cap="none" strike="noStrike">
              <a:solidFill>
                <a:schemeClr val="dk1"/>
              </a:solidFill>
              <a:latin typeface="Calibri"/>
              <a:ea typeface="Calibri"/>
              <a:cs typeface="Calibri"/>
              <a:sym typeface="Calibri"/>
            </a:endParaRPr>
          </a:p>
        </p:txBody>
      </p:sp>
      <p:sp>
        <p:nvSpPr>
          <p:cNvPr id="90" name="Google Shape;90;p13"/>
          <p:cNvSpPr txBox="1"/>
          <p:nvPr/>
        </p:nvSpPr>
        <p:spPr>
          <a:xfrm>
            <a:off x="8763000" y="4800600"/>
            <a:ext cx="7543800" cy="1403349"/>
          </a:xfrm>
          <a:prstGeom prst="rect">
            <a:avLst/>
          </a:prstGeom>
          <a:noFill/>
          <a:ln>
            <a:noFill/>
          </a:ln>
        </p:spPr>
        <p:txBody>
          <a:bodyPr anchorCtr="0" anchor="t" bIns="45675" lIns="91400" spcFirstLastPara="1" rIns="91400" wrap="square" tIns="45675">
            <a:noAutofit/>
          </a:bodyPr>
          <a:lstStyle/>
          <a:p>
            <a:pPr indent="0" lvl="0" marL="0" marR="0" rtl="0" algn="ctr">
              <a:spcBef>
                <a:spcPts val="0"/>
              </a:spcBef>
              <a:spcAft>
                <a:spcPts val="0"/>
              </a:spcAft>
              <a:buNone/>
            </a:pPr>
            <a:r>
              <a:rPr b="1" i="0" lang="en-US" sz="6600" u="none" cap="none" strike="noStrike">
                <a:solidFill>
                  <a:schemeClr val="dk1"/>
                </a:solidFill>
                <a:latin typeface="EB Garamond"/>
                <a:ea typeface="EB Garamond"/>
                <a:cs typeface="EB Garamond"/>
                <a:sym typeface="EB Garamond"/>
              </a:rPr>
              <a:t>Evidence of Need</a:t>
            </a:r>
            <a:endParaRPr/>
          </a:p>
        </p:txBody>
      </p:sp>
      <p:sp>
        <p:nvSpPr>
          <p:cNvPr id="91" name="Google Shape;91;p13"/>
          <p:cNvSpPr txBox="1"/>
          <p:nvPr/>
        </p:nvSpPr>
        <p:spPr>
          <a:xfrm>
            <a:off x="25003123" y="4800598"/>
            <a:ext cx="7543800" cy="1403349"/>
          </a:xfrm>
          <a:prstGeom prst="rect">
            <a:avLst/>
          </a:prstGeom>
          <a:noFill/>
          <a:ln>
            <a:noFill/>
          </a:ln>
        </p:spPr>
        <p:txBody>
          <a:bodyPr anchorCtr="0" anchor="t" bIns="45675" lIns="91400" spcFirstLastPara="1" rIns="91400" wrap="square" tIns="45675">
            <a:noAutofit/>
          </a:bodyPr>
          <a:lstStyle/>
          <a:p>
            <a:pPr indent="0" lvl="0" marL="0" marR="0" rtl="0" algn="ctr">
              <a:spcBef>
                <a:spcPts val="0"/>
              </a:spcBef>
              <a:spcAft>
                <a:spcPts val="0"/>
              </a:spcAft>
              <a:buNone/>
            </a:pPr>
            <a:r>
              <a:rPr b="1" i="0" lang="en-US" sz="6600" u="none" cap="none" strike="noStrike">
                <a:solidFill>
                  <a:schemeClr val="dk1"/>
                </a:solidFill>
                <a:latin typeface="EB Garamond"/>
                <a:ea typeface="EB Garamond"/>
                <a:cs typeface="EB Garamond"/>
                <a:sym typeface="EB Garamond"/>
              </a:rPr>
              <a:t>Sustainability</a:t>
            </a:r>
            <a:endParaRPr/>
          </a:p>
        </p:txBody>
      </p:sp>
      <p:sp>
        <p:nvSpPr>
          <p:cNvPr id="92" name="Google Shape;92;p13"/>
          <p:cNvSpPr txBox="1"/>
          <p:nvPr/>
        </p:nvSpPr>
        <p:spPr>
          <a:xfrm>
            <a:off x="581023" y="4800600"/>
            <a:ext cx="7543800" cy="1403349"/>
          </a:xfrm>
          <a:prstGeom prst="rect">
            <a:avLst/>
          </a:prstGeom>
          <a:noFill/>
          <a:ln>
            <a:noFill/>
          </a:ln>
        </p:spPr>
        <p:txBody>
          <a:bodyPr anchorCtr="0" anchor="t" bIns="45675" lIns="91400" spcFirstLastPara="1" rIns="91400" wrap="square" tIns="45675">
            <a:noAutofit/>
          </a:bodyPr>
          <a:lstStyle/>
          <a:p>
            <a:pPr indent="0" lvl="0" marL="0" marR="0" rtl="0" algn="ctr">
              <a:spcBef>
                <a:spcPts val="0"/>
              </a:spcBef>
              <a:spcAft>
                <a:spcPts val="0"/>
              </a:spcAft>
              <a:buNone/>
            </a:pPr>
            <a:r>
              <a:rPr b="1" i="0" lang="en-US" sz="6600" u="none" cap="none" strike="noStrike">
                <a:solidFill>
                  <a:schemeClr val="dk1"/>
                </a:solidFill>
                <a:latin typeface="EB Garamond"/>
                <a:ea typeface="EB Garamond"/>
                <a:cs typeface="EB Garamond"/>
                <a:sym typeface="EB Garamond"/>
              </a:rPr>
              <a:t>Project Activities</a:t>
            </a:r>
            <a:endParaRPr/>
          </a:p>
        </p:txBody>
      </p:sp>
      <p:sp>
        <p:nvSpPr>
          <p:cNvPr id="93" name="Google Shape;93;p13"/>
          <p:cNvSpPr txBox="1"/>
          <p:nvPr/>
        </p:nvSpPr>
        <p:spPr>
          <a:xfrm>
            <a:off x="16916400" y="4800599"/>
            <a:ext cx="7543800" cy="1403349"/>
          </a:xfrm>
          <a:prstGeom prst="rect">
            <a:avLst/>
          </a:prstGeom>
          <a:noFill/>
          <a:ln>
            <a:noFill/>
          </a:ln>
        </p:spPr>
        <p:txBody>
          <a:bodyPr anchorCtr="0" anchor="t" bIns="45675" lIns="91400" spcFirstLastPara="1" rIns="91400" wrap="square" tIns="45675">
            <a:noAutofit/>
          </a:bodyPr>
          <a:lstStyle/>
          <a:p>
            <a:pPr indent="0" lvl="0" marL="0" marR="0" rtl="0" algn="ctr">
              <a:spcBef>
                <a:spcPts val="0"/>
              </a:spcBef>
              <a:spcAft>
                <a:spcPts val="0"/>
              </a:spcAft>
              <a:buNone/>
            </a:pPr>
            <a:r>
              <a:rPr b="1" i="0" lang="en-US" sz="6600" u="none" cap="none" strike="noStrike">
                <a:solidFill>
                  <a:schemeClr val="dk1"/>
                </a:solidFill>
                <a:latin typeface="EB Garamond"/>
                <a:ea typeface="EB Garamond"/>
                <a:cs typeface="EB Garamond"/>
                <a:sym typeface="EB Garamond"/>
              </a:rPr>
              <a:t>Intended Outcomes</a:t>
            </a:r>
            <a:endParaRPr b="1" i="0" sz="6600" u="none" cap="none" strike="noStrike">
              <a:solidFill>
                <a:schemeClr val="dk1"/>
              </a:solidFill>
              <a:latin typeface="EB Garamond"/>
              <a:ea typeface="EB Garamond"/>
              <a:cs typeface="EB Garamond"/>
              <a:sym typeface="EB Garamond"/>
            </a:endParaRPr>
          </a:p>
        </p:txBody>
      </p:sp>
      <p:sp>
        <p:nvSpPr>
          <p:cNvPr id="94" name="Google Shape;94;p13"/>
          <p:cNvSpPr txBox="1"/>
          <p:nvPr/>
        </p:nvSpPr>
        <p:spPr>
          <a:xfrm>
            <a:off x="914399" y="6203949"/>
            <a:ext cx="6934200" cy="14903400"/>
          </a:xfrm>
          <a:prstGeom prst="rect">
            <a:avLst/>
          </a:prstGeom>
          <a:noFill/>
          <a:ln>
            <a:noFill/>
          </a:ln>
        </p:spPr>
        <p:txBody>
          <a:bodyPr anchorCtr="0" anchor="t" bIns="45675" lIns="91400" spcFirstLastPara="1" rIns="91400" wrap="square" tIns="45675">
            <a:noAutofit/>
          </a:bodyPr>
          <a:lstStyle/>
          <a:p>
            <a:pPr indent="0" lvl="0" marL="0" marR="0" rtl="0" algn="just">
              <a:spcBef>
                <a:spcPts val="0"/>
              </a:spcBef>
              <a:spcAft>
                <a:spcPts val="0"/>
              </a:spcAft>
              <a:buNone/>
            </a:pPr>
            <a:r>
              <a:rPr b="1" lang="en-US" sz="2300">
                <a:solidFill>
                  <a:schemeClr val="dk1"/>
                </a:solidFill>
                <a:latin typeface="EB Garamond"/>
                <a:ea typeface="EB Garamond"/>
                <a:cs typeface="EB Garamond"/>
                <a:sym typeface="EB Garamond"/>
              </a:rPr>
              <a:t>Part 1: Surveys</a:t>
            </a:r>
            <a:endParaRPr b="1" sz="23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US" sz="2300">
                <a:solidFill>
                  <a:schemeClr val="dk1"/>
                </a:solidFill>
                <a:latin typeface="EB Garamond"/>
                <a:ea typeface="EB Garamond"/>
                <a:cs typeface="EB Garamond"/>
                <a:sym typeface="EB Garamond"/>
              </a:rPr>
              <a:t>We intend to send out two surveys as a means to create a sexual health education curriculum that is more comprehensive in nature, while conforming to state law and teachers’ comfort levels in teaching the material. The first survey will be sent to UA students in an attempt to understand what was and what wasn’t taught to them about sexual wellness in class prior to</a:t>
            </a:r>
            <a:endParaRPr sz="23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US" sz="2300">
                <a:solidFill>
                  <a:schemeClr val="dk1"/>
                </a:solidFill>
                <a:latin typeface="EB Garamond"/>
                <a:ea typeface="EB Garamond"/>
                <a:cs typeface="EB Garamond"/>
                <a:sym typeface="EB Garamond"/>
              </a:rPr>
              <a:t>college. By classifying the results as ‘in-state’ vs ‘out of state’ we hope to better understand where Alabama students stand in relation to other students in regards to understanding the full consequences of sex/how to prevent negative consequences of sexual activity. We also want to collect data on what students wish they’d been taught about sexual health and relationships prior</a:t>
            </a:r>
            <a:endParaRPr sz="23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SzPts val="1100"/>
              <a:buNone/>
            </a:pPr>
            <a:r>
              <a:rPr lang="en-US" sz="2300">
                <a:solidFill>
                  <a:schemeClr val="dk1"/>
                </a:solidFill>
                <a:latin typeface="EB Garamond"/>
                <a:ea typeface="EB Garamond"/>
                <a:cs typeface="EB Garamond"/>
                <a:sym typeface="EB Garamond"/>
              </a:rPr>
              <a:t>to college. At the same time, we want to send surveys to teachers and school board members in Tuscaloosa county in order to understand what schools are and are not willing to teach in class regarding the aforementioned topics.</a:t>
            </a:r>
            <a:endParaRPr sz="23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300">
                <a:solidFill>
                  <a:schemeClr val="dk1"/>
                </a:solidFill>
                <a:latin typeface="EB Garamond"/>
                <a:ea typeface="EB Garamond"/>
                <a:cs typeface="EB Garamond"/>
                <a:sym typeface="EB Garamond"/>
              </a:rPr>
              <a:t>Part 2:  Curriculum Building </a:t>
            </a:r>
            <a:endParaRPr b="1" sz="23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US" sz="2300">
                <a:solidFill>
                  <a:schemeClr val="dk1"/>
                </a:solidFill>
                <a:latin typeface="EB Garamond"/>
                <a:ea typeface="EB Garamond"/>
                <a:cs typeface="EB Garamond"/>
                <a:sym typeface="EB Garamond"/>
              </a:rPr>
              <a:t>We will analyze our survey  results and work with faculty from  UA’s  college of education in order to create a novel curriculum that balances the need for more comprehensive sex education curriculum with community/school standards and Alabama law.</a:t>
            </a:r>
            <a:endParaRPr sz="23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b="1" sz="23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US" sz="2300">
                <a:solidFill>
                  <a:schemeClr val="dk1"/>
                </a:solidFill>
                <a:latin typeface="EB Garamond"/>
                <a:ea typeface="EB Garamond"/>
                <a:cs typeface="EB Garamond"/>
                <a:sym typeface="EB Garamond"/>
              </a:rPr>
              <a:t>Part 3: Teacher Workshop</a:t>
            </a:r>
            <a:endParaRPr b="1" sz="23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US" sz="2300">
                <a:solidFill>
                  <a:schemeClr val="dk1"/>
                </a:solidFill>
                <a:latin typeface="EB Garamond"/>
                <a:ea typeface="EB Garamond"/>
                <a:cs typeface="EB Garamond"/>
                <a:sym typeface="EB Garamond"/>
              </a:rPr>
              <a:t>We will host a workshop for teachers in Tuscaloosa  to look at the curriculum and offer suggestions/voice concerns. The curriculum will be updated throughout the process, until it is deemed satisfactory to a majority of those present</a:t>
            </a:r>
            <a:endParaRPr sz="23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23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SzPts val="1100"/>
              <a:buNone/>
            </a:pPr>
            <a:r>
              <a:rPr b="1" lang="en-US" sz="2300">
                <a:solidFill>
                  <a:schemeClr val="dk1"/>
                </a:solidFill>
                <a:latin typeface="EB Garamond"/>
                <a:ea typeface="EB Garamond"/>
                <a:cs typeface="EB Garamond"/>
                <a:sym typeface="EB Garamond"/>
              </a:rPr>
              <a:t>Part 4: Submit Final Curriculum to Alabama Campaign</a:t>
            </a:r>
            <a:endParaRPr b="1" sz="23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SzPts val="1100"/>
              <a:buNone/>
            </a:pPr>
            <a:r>
              <a:rPr lang="en-US" sz="2300">
                <a:solidFill>
                  <a:schemeClr val="dk1"/>
                </a:solidFill>
                <a:latin typeface="EB Garamond"/>
                <a:ea typeface="EB Garamond"/>
                <a:cs typeface="EB Garamond"/>
                <a:sym typeface="EB Garamond"/>
              </a:rPr>
              <a:t>We will make the revisions suggested at the workshop. Once the revisions are complete, the curriculum will be sent to the Alabama Campaign for use/distribution.</a:t>
            </a:r>
            <a:endParaRPr sz="23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SzPts val="1100"/>
              <a:buNone/>
            </a:pPr>
            <a:r>
              <a:t/>
            </a:r>
            <a:endParaRPr sz="2300">
              <a:solidFill>
                <a:schemeClr val="dk1"/>
              </a:solidFill>
            </a:endParaRPr>
          </a:p>
          <a:p>
            <a:pPr indent="0" lvl="0" marL="0" rtl="0" algn="l">
              <a:lnSpc>
                <a:spcPct val="115000"/>
              </a:lnSpc>
              <a:spcBef>
                <a:spcPts val="0"/>
              </a:spcBef>
              <a:spcAft>
                <a:spcPts val="0"/>
              </a:spcAft>
              <a:buSzPts val="1100"/>
              <a:buNone/>
            </a:pPr>
            <a:r>
              <a:t/>
            </a:r>
            <a:endParaRPr sz="23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2300">
              <a:solidFill>
                <a:schemeClr val="dk1"/>
              </a:solidFill>
            </a:endParaRPr>
          </a:p>
          <a:p>
            <a:pPr indent="0" lvl="0" marL="0" marR="0" rtl="0" algn="just">
              <a:spcBef>
                <a:spcPts val="0"/>
              </a:spcBef>
              <a:spcAft>
                <a:spcPts val="0"/>
              </a:spcAft>
              <a:buNone/>
            </a:pPr>
            <a:r>
              <a:t/>
            </a:r>
            <a:endParaRPr sz="2300">
              <a:solidFill>
                <a:schemeClr val="dk1"/>
              </a:solidFill>
              <a:latin typeface="EB Garamond"/>
              <a:ea typeface="EB Garamond"/>
              <a:cs typeface="EB Garamond"/>
              <a:sym typeface="EB Garamond"/>
            </a:endParaRPr>
          </a:p>
        </p:txBody>
      </p:sp>
      <p:sp>
        <p:nvSpPr>
          <p:cNvPr id="95" name="Google Shape;95;p13"/>
          <p:cNvSpPr txBox="1"/>
          <p:nvPr/>
        </p:nvSpPr>
        <p:spPr>
          <a:xfrm>
            <a:off x="9067800" y="6203947"/>
            <a:ext cx="7010400" cy="7816853"/>
          </a:xfrm>
          <a:prstGeom prst="rect">
            <a:avLst/>
          </a:prstGeom>
          <a:noFill/>
          <a:ln>
            <a:noFill/>
          </a:ln>
        </p:spPr>
        <p:txBody>
          <a:bodyPr anchorCtr="0" anchor="t" bIns="30550" lIns="61125" spcFirstLastPara="1" rIns="61125" wrap="square" tIns="30550">
            <a:noAutofit/>
          </a:bodyPr>
          <a:lstStyle/>
          <a:p>
            <a:pPr indent="0" lvl="0" marL="0" rtl="0" algn="l">
              <a:lnSpc>
                <a:spcPct val="115000"/>
              </a:lnSpc>
              <a:spcBef>
                <a:spcPts val="0"/>
              </a:spcBef>
              <a:spcAft>
                <a:spcPts val="0"/>
              </a:spcAft>
              <a:buClr>
                <a:schemeClr val="dk1"/>
              </a:buClr>
              <a:buSzPts val="1100"/>
              <a:buFont typeface="Arial"/>
              <a:buNone/>
            </a:pPr>
            <a:r>
              <a:rPr lang="en-US" sz="3000">
                <a:solidFill>
                  <a:schemeClr val="dk1"/>
                </a:solidFill>
                <a:latin typeface="EB Garamond"/>
                <a:ea typeface="EB Garamond"/>
                <a:cs typeface="EB Garamond"/>
                <a:sym typeface="EB Garamond"/>
              </a:rPr>
              <a:t>Only 24 states mandate sex education to public school children, and only 20 states stipulate the curriculum must be medically, factually, or technically accurate (4). Under current Alabama law, sexual education is neither mandatory, nor must information that is taught be medically accurate. This leads to misleading, limited curriculums that are not in line with recommended evidence-based practices (see </a:t>
            </a:r>
            <a:r>
              <a:rPr i="1" lang="en-US" sz="3000">
                <a:solidFill>
                  <a:schemeClr val="dk1"/>
                </a:solidFill>
                <a:latin typeface="EB Garamond"/>
                <a:ea typeface="EB Garamond"/>
                <a:cs typeface="EB Garamond"/>
                <a:sym typeface="EB Garamond"/>
              </a:rPr>
              <a:t>key statistics</a:t>
            </a:r>
            <a:r>
              <a:rPr lang="en-US" sz="3000">
                <a:solidFill>
                  <a:schemeClr val="dk1"/>
                </a:solidFill>
                <a:latin typeface="EB Garamond"/>
                <a:ea typeface="EB Garamond"/>
                <a:cs typeface="EB Garamond"/>
                <a:sym typeface="EB Garamond"/>
              </a:rPr>
              <a:t> for the results of this).  In order to rectify this, SPARRK-12 seeks to create and help implement a more comprehensive sexual education curriculum, while factoring in community input to adhere to social  and legal standards in the state.</a:t>
            </a:r>
            <a:endParaRPr sz="3000">
              <a:solidFill>
                <a:schemeClr val="dk1"/>
              </a:solidFill>
              <a:latin typeface="EB Garamond"/>
              <a:ea typeface="EB Garamond"/>
              <a:cs typeface="EB Garamond"/>
              <a:sym typeface="EB Garamond"/>
            </a:endParaRPr>
          </a:p>
        </p:txBody>
      </p:sp>
      <p:sp>
        <p:nvSpPr>
          <p:cNvPr id="96" name="Google Shape;96;p13"/>
          <p:cNvSpPr txBox="1"/>
          <p:nvPr/>
        </p:nvSpPr>
        <p:spPr>
          <a:xfrm>
            <a:off x="17221200" y="6203950"/>
            <a:ext cx="6934200" cy="4432200"/>
          </a:xfrm>
          <a:prstGeom prst="rect">
            <a:avLst/>
          </a:prstGeom>
          <a:noFill/>
          <a:ln>
            <a:noFill/>
          </a:ln>
        </p:spPr>
        <p:txBody>
          <a:bodyPr anchorCtr="0" anchor="t" bIns="30550" lIns="61125" spcFirstLastPara="1" rIns="61125" wrap="square" tIns="30550">
            <a:noAutofit/>
          </a:bodyPr>
          <a:lstStyle/>
          <a:p>
            <a:pPr indent="0" lvl="0" marL="0" marR="0" rtl="0" algn="just">
              <a:spcBef>
                <a:spcPts val="0"/>
              </a:spcBef>
              <a:spcAft>
                <a:spcPts val="0"/>
              </a:spcAft>
              <a:buNone/>
            </a:pPr>
            <a:r>
              <a:rPr lang="en-US" sz="3000">
                <a:solidFill>
                  <a:schemeClr val="dk1"/>
                </a:solidFill>
                <a:latin typeface="EB Garamond"/>
                <a:ea typeface="EB Garamond"/>
                <a:cs typeface="EB Garamond"/>
                <a:sym typeface="EB Garamond"/>
              </a:rPr>
              <a:t>1)</a:t>
            </a:r>
            <a:r>
              <a:rPr i="1" lang="en-US" sz="3000">
                <a:solidFill>
                  <a:schemeClr val="dk1"/>
                </a:solidFill>
                <a:latin typeface="EB Garamond"/>
                <a:ea typeface="EB Garamond"/>
                <a:cs typeface="EB Garamond"/>
                <a:sym typeface="EB Garamond"/>
              </a:rPr>
              <a:t>Expand</a:t>
            </a:r>
            <a:r>
              <a:rPr lang="en-US" sz="3000">
                <a:solidFill>
                  <a:schemeClr val="dk1"/>
                </a:solidFill>
                <a:latin typeface="EB Garamond"/>
                <a:ea typeface="EB Garamond"/>
                <a:cs typeface="EB Garamond"/>
                <a:sym typeface="EB Garamond"/>
              </a:rPr>
              <a:t> awareness of STI/teen pregnancy rates and remedy the shortcomings of Alabama’s current model of sexual education</a:t>
            </a:r>
            <a:endParaRPr sz="3000">
              <a:solidFill>
                <a:schemeClr val="dk1"/>
              </a:solidFill>
              <a:latin typeface="EB Garamond"/>
              <a:ea typeface="EB Garamond"/>
              <a:cs typeface="EB Garamond"/>
              <a:sym typeface="EB Garamond"/>
            </a:endParaRPr>
          </a:p>
          <a:p>
            <a:pPr indent="0" lvl="0" marL="0" marR="0" rtl="0" algn="just">
              <a:spcBef>
                <a:spcPts val="0"/>
              </a:spcBef>
              <a:spcAft>
                <a:spcPts val="0"/>
              </a:spcAft>
              <a:buNone/>
            </a:pPr>
            <a:r>
              <a:rPr lang="en-US" sz="3000">
                <a:solidFill>
                  <a:schemeClr val="dk1"/>
                </a:solidFill>
                <a:latin typeface="EB Garamond"/>
                <a:ea typeface="EB Garamond"/>
                <a:cs typeface="EB Garamond"/>
                <a:sym typeface="EB Garamond"/>
              </a:rPr>
              <a:t>2)</a:t>
            </a:r>
            <a:r>
              <a:rPr i="1" lang="en-US" sz="3000">
                <a:solidFill>
                  <a:schemeClr val="dk1"/>
                </a:solidFill>
                <a:latin typeface="EB Garamond"/>
                <a:ea typeface="EB Garamond"/>
                <a:cs typeface="EB Garamond"/>
                <a:sym typeface="EB Garamond"/>
              </a:rPr>
              <a:t>Produce</a:t>
            </a:r>
            <a:r>
              <a:rPr lang="en-US" sz="3000">
                <a:solidFill>
                  <a:schemeClr val="dk1"/>
                </a:solidFill>
                <a:latin typeface="EB Garamond"/>
                <a:ea typeface="EB Garamond"/>
                <a:cs typeface="EB Garamond"/>
                <a:sym typeface="EB Garamond"/>
              </a:rPr>
              <a:t> model sexual education curriculum for use statewide in Alabama.</a:t>
            </a:r>
            <a:endParaRPr sz="3000">
              <a:solidFill>
                <a:schemeClr val="dk1"/>
              </a:solidFill>
              <a:latin typeface="EB Garamond"/>
              <a:ea typeface="EB Garamond"/>
              <a:cs typeface="EB Garamond"/>
              <a:sym typeface="EB Garamond"/>
            </a:endParaRPr>
          </a:p>
          <a:p>
            <a:pPr indent="0" lvl="0" marL="0" marR="0" rtl="0" algn="just">
              <a:spcBef>
                <a:spcPts val="0"/>
              </a:spcBef>
              <a:spcAft>
                <a:spcPts val="0"/>
              </a:spcAft>
              <a:buNone/>
            </a:pPr>
            <a:r>
              <a:rPr lang="en-US" sz="3000">
                <a:solidFill>
                  <a:schemeClr val="dk1"/>
                </a:solidFill>
                <a:latin typeface="EB Garamond"/>
                <a:ea typeface="EB Garamond"/>
                <a:cs typeface="EB Garamond"/>
                <a:sym typeface="EB Garamond"/>
              </a:rPr>
              <a:t>3)</a:t>
            </a:r>
            <a:r>
              <a:rPr i="1" lang="en-US" sz="3000">
                <a:solidFill>
                  <a:schemeClr val="dk1"/>
                </a:solidFill>
                <a:latin typeface="EB Garamond"/>
                <a:ea typeface="EB Garamond"/>
                <a:cs typeface="EB Garamond"/>
                <a:sym typeface="EB Garamond"/>
              </a:rPr>
              <a:t>Implement</a:t>
            </a:r>
            <a:r>
              <a:rPr lang="en-US" sz="3000">
                <a:solidFill>
                  <a:schemeClr val="dk1"/>
                </a:solidFill>
                <a:latin typeface="EB Garamond"/>
                <a:ea typeface="EB Garamond"/>
                <a:cs typeface="EB Garamond"/>
                <a:sym typeface="EB Garamond"/>
              </a:rPr>
              <a:t> curriculum in participating schools</a:t>
            </a:r>
            <a:endParaRPr sz="3000">
              <a:solidFill>
                <a:schemeClr val="dk1"/>
              </a:solidFill>
              <a:latin typeface="EB Garamond"/>
              <a:ea typeface="EB Garamond"/>
              <a:cs typeface="EB Garamond"/>
              <a:sym typeface="EB Garamond"/>
            </a:endParaRPr>
          </a:p>
          <a:p>
            <a:pPr indent="0" lvl="0" marL="0" marR="0" rtl="0" algn="just">
              <a:spcBef>
                <a:spcPts val="0"/>
              </a:spcBef>
              <a:spcAft>
                <a:spcPts val="0"/>
              </a:spcAft>
              <a:buNone/>
            </a:pPr>
            <a:r>
              <a:rPr lang="en-US" sz="3000">
                <a:solidFill>
                  <a:schemeClr val="dk1"/>
                </a:solidFill>
                <a:latin typeface="EB Garamond"/>
                <a:ea typeface="EB Garamond"/>
                <a:cs typeface="EB Garamond"/>
                <a:sym typeface="EB Garamond"/>
              </a:rPr>
              <a:t>4)</a:t>
            </a:r>
            <a:r>
              <a:rPr i="1" lang="en-US" sz="3000">
                <a:solidFill>
                  <a:schemeClr val="dk1"/>
                </a:solidFill>
                <a:latin typeface="EB Garamond"/>
                <a:ea typeface="EB Garamond"/>
                <a:cs typeface="EB Garamond"/>
                <a:sym typeface="EB Garamond"/>
              </a:rPr>
              <a:t>Offer</a:t>
            </a:r>
            <a:r>
              <a:rPr lang="en-US" sz="3000">
                <a:solidFill>
                  <a:schemeClr val="dk1"/>
                </a:solidFill>
                <a:latin typeface="EB Garamond"/>
                <a:ea typeface="EB Garamond"/>
                <a:cs typeface="EB Garamond"/>
                <a:sym typeface="EB Garamond"/>
              </a:rPr>
              <a:t> curriculum as a resource through Alabama Campaign</a:t>
            </a:r>
            <a:endParaRPr sz="3000">
              <a:solidFill>
                <a:schemeClr val="dk1"/>
              </a:solidFill>
              <a:latin typeface="EB Garamond"/>
              <a:ea typeface="EB Garamond"/>
              <a:cs typeface="EB Garamond"/>
              <a:sym typeface="EB Garamond"/>
            </a:endParaRPr>
          </a:p>
        </p:txBody>
      </p:sp>
      <p:sp>
        <p:nvSpPr>
          <p:cNvPr id="97" name="Google Shape;97;p13"/>
          <p:cNvSpPr txBox="1"/>
          <p:nvPr/>
        </p:nvSpPr>
        <p:spPr>
          <a:xfrm>
            <a:off x="25298400" y="6203949"/>
            <a:ext cx="6934200" cy="10407651"/>
          </a:xfrm>
          <a:prstGeom prst="rect">
            <a:avLst/>
          </a:prstGeom>
          <a:noFill/>
          <a:ln>
            <a:noFill/>
          </a:ln>
        </p:spPr>
        <p:txBody>
          <a:bodyPr anchorCtr="0" anchor="t" bIns="30550" lIns="61125" spcFirstLastPara="1" rIns="61125" wrap="square" tIns="30550">
            <a:noAutofit/>
          </a:bodyPr>
          <a:lstStyle/>
          <a:p>
            <a:pPr indent="0" lvl="0" marL="0" marR="0" rtl="0" algn="just">
              <a:spcBef>
                <a:spcPts val="0"/>
              </a:spcBef>
              <a:spcAft>
                <a:spcPts val="0"/>
              </a:spcAft>
              <a:buNone/>
            </a:pPr>
            <a:r>
              <a:rPr lang="en-US" sz="3500">
                <a:solidFill>
                  <a:schemeClr val="dk1"/>
                </a:solidFill>
                <a:latin typeface="EB Garamond"/>
                <a:ea typeface="EB Garamond"/>
                <a:cs typeface="EB Garamond"/>
                <a:sym typeface="EB Garamond"/>
              </a:rPr>
              <a:t>The sustainability of this project lies in the </a:t>
            </a:r>
            <a:r>
              <a:rPr lang="en-US" sz="3500">
                <a:solidFill>
                  <a:schemeClr val="dk1"/>
                </a:solidFill>
                <a:latin typeface="EB Garamond"/>
                <a:ea typeface="EB Garamond"/>
                <a:cs typeface="EB Garamond"/>
                <a:sym typeface="EB Garamond"/>
              </a:rPr>
              <a:t>curriculum</a:t>
            </a:r>
            <a:r>
              <a:rPr lang="en-US" sz="3500">
                <a:solidFill>
                  <a:schemeClr val="dk1"/>
                </a:solidFill>
                <a:latin typeface="EB Garamond"/>
                <a:ea typeface="EB Garamond"/>
                <a:cs typeface="EB Garamond"/>
                <a:sym typeface="EB Garamond"/>
              </a:rPr>
              <a:t> it produces; that is, a curriculum which simultaneously respects legal/community standards in the state, while offering a more comprehensive education on sexual health and wellness for its high school students. In order to ensure the utility of such a curriculum, teachers and school officials from around the state will provide feedback at every step of the curriculum-building process. When our project is completed in April 2020, this resource will be available through the Alabama Campaign and disseminated through the teachers who helped create it. </a:t>
            </a:r>
            <a:endParaRPr i="0" sz="3500" u="none" cap="none" strike="noStrike">
              <a:solidFill>
                <a:schemeClr val="dk1"/>
              </a:solidFill>
              <a:latin typeface="EB Garamond"/>
              <a:ea typeface="EB Garamond"/>
              <a:cs typeface="EB Garamond"/>
              <a:sym typeface="EB Garamond"/>
            </a:endParaRPr>
          </a:p>
        </p:txBody>
      </p:sp>
      <p:sp>
        <p:nvSpPr>
          <p:cNvPr id="98" name="Google Shape;98;p13"/>
          <p:cNvSpPr txBox="1"/>
          <p:nvPr/>
        </p:nvSpPr>
        <p:spPr>
          <a:xfrm>
            <a:off x="8748713" y="14681025"/>
            <a:ext cx="7543800" cy="1015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4800">
                <a:solidFill>
                  <a:schemeClr val="dk1"/>
                </a:solidFill>
                <a:latin typeface="EB Garamond"/>
                <a:ea typeface="EB Garamond"/>
                <a:cs typeface="EB Garamond"/>
                <a:sym typeface="EB Garamond"/>
              </a:rPr>
              <a:t>Alabama Chlamydia Report</a:t>
            </a:r>
            <a:endParaRPr b="0" i="1" sz="4800" u="none" cap="none" strike="noStrike">
              <a:solidFill>
                <a:schemeClr val="dk1"/>
              </a:solidFill>
              <a:latin typeface="EB Garamond"/>
              <a:ea typeface="EB Garamond"/>
              <a:cs typeface="EB Garamond"/>
              <a:sym typeface="EB Garamond"/>
            </a:endParaRPr>
          </a:p>
        </p:txBody>
      </p:sp>
      <p:pic>
        <p:nvPicPr>
          <p:cNvPr id="99" name="Google Shape;99;p13"/>
          <p:cNvPicPr preferRelativeResize="0"/>
          <p:nvPr/>
        </p:nvPicPr>
        <p:blipFill rotWithShape="1">
          <a:blip r:embed="rId3">
            <a:alphaModFix/>
          </a:blip>
          <a:srcRect b="150379" l="0" r="0" t="-150380"/>
          <a:stretch/>
        </p:blipFill>
        <p:spPr>
          <a:xfrm>
            <a:off x="10477500" y="9156525"/>
            <a:ext cx="3886200" cy="1793373"/>
          </a:xfrm>
          <a:prstGeom prst="rect">
            <a:avLst/>
          </a:prstGeom>
          <a:noFill/>
          <a:ln>
            <a:noFill/>
          </a:ln>
        </p:spPr>
      </p:pic>
      <p:sp>
        <p:nvSpPr>
          <p:cNvPr id="100" name="Google Shape;100;p13"/>
          <p:cNvSpPr txBox="1"/>
          <p:nvPr/>
        </p:nvSpPr>
        <p:spPr>
          <a:xfrm>
            <a:off x="16916400" y="15911736"/>
            <a:ext cx="7543800" cy="1015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600">
                <a:solidFill>
                  <a:schemeClr val="dk1"/>
                </a:solidFill>
                <a:latin typeface="EB Garamond"/>
                <a:ea typeface="EB Garamond"/>
                <a:cs typeface="EB Garamond"/>
                <a:sym typeface="EB Garamond"/>
              </a:rPr>
              <a:t>Project Timeline</a:t>
            </a:r>
            <a:endParaRPr b="1" i="0" sz="6600" u="none" cap="none" strike="noStrike">
              <a:solidFill>
                <a:schemeClr val="dk1"/>
              </a:solidFill>
              <a:latin typeface="EB Garamond"/>
              <a:ea typeface="EB Garamond"/>
              <a:cs typeface="EB Garamond"/>
              <a:sym typeface="EB Garamond"/>
            </a:endParaRPr>
          </a:p>
        </p:txBody>
      </p:sp>
      <p:sp>
        <p:nvSpPr>
          <p:cNvPr id="101" name="Google Shape;101;p13"/>
          <p:cNvSpPr txBox="1"/>
          <p:nvPr/>
        </p:nvSpPr>
        <p:spPr>
          <a:xfrm>
            <a:off x="25069798" y="15296866"/>
            <a:ext cx="7534200" cy="1015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6000" u="none" cap="none" strike="noStrike">
                <a:solidFill>
                  <a:schemeClr val="dk1"/>
                </a:solidFill>
                <a:latin typeface="EB Garamond"/>
                <a:ea typeface="EB Garamond"/>
                <a:cs typeface="EB Garamond"/>
                <a:sym typeface="EB Garamond"/>
              </a:rPr>
              <a:t>Bibliography</a:t>
            </a:r>
            <a:endParaRPr b="1"/>
          </a:p>
        </p:txBody>
      </p:sp>
      <p:sp>
        <p:nvSpPr>
          <p:cNvPr id="102" name="Google Shape;102;p13"/>
          <p:cNvSpPr txBox="1"/>
          <p:nvPr/>
        </p:nvSpPr>
        <p:spPr>
          <a:xfrm>
            <a:off x="24993600" y="16312675"/>
            <a:ext cx="7543800" cy="3952800"/>
          </a:xfrm>
          <a:prstGeom prst="rect">
            <a:avLst/>
          </a:prstGeom>
          <a:noFill/>
          <a:ln>
            <a:noFill/>
          </a:ln>
        </p:spPr>
        <p:txBody>
          <a:bodyPr anchorCtr="0" anchor="t" bIns="30575" lIns="61150" spcFirstLastPara="1" rIns="61150" wrap="square" tIns="30575">
            <a:noAutofit/>
          </a:bodyPr>
          <a:lstStyle/>
          <a:p>
            <a:pPr indent="-317500" lvl="0" marL="457200" rtl="0" algn="l">
              <a:lnSpc>
                <a:spcPct val="200000"/>
              </a:lnSpc>
              <a:spcBef>
                <a:spcPts val="500"/>
              </a:spcBef>
              <a:spcAft>
                <a:spcPts val="0"/>
              </a:spcAft>
              <a:buClr>
                <a:srgbClr val="333333"/>
              </a:buClr>
              <a:buSzPts val="1400"/>
              <a:buFont typeface="EB Garamond"/>
              <a:buAutoNum type="arabicPeriod"/>
            </a:pPr>
            <a:r>
              <a:rPr lang="en-US">
                <a:solidFill>
                  <a:srgbClr val="333333"/>
                </a:solidFill>
                <a:latin typeface="EB Garamond"/>
                <a:ea typeface="EB Garamond"/>
                <a:cs typeface="EB Garamond"/>
                <a:sym typeface="EB Garamond"/>
              </a:rPr>
              <a:t>Stanger-Hall, Kathrin F, and David W Hall. “Abstinence-Only Education and Teen Pregnancy Rates: Why We Need Comprehensive Sex Education in the U.S.” </a:t>
            </a:r>
            <a:r>
              <a:rPr i="1" lang="en-US">
                <a:solidFill>
                  <a:srgbClr val="333333"/>
                </a:solidFill>
                <a:latin typeface="EB Garamond"/>
                <a:ea typeface="EB Garamond"/>
                <a:cs typeface="EB Garamond"/>
                <a:sym typeface="EB Garamond"/>
              </a:rPr>
              <a:t>PloS One</a:t>
            </a:r>
            <a:r>
              <a:rPr lang="en-US">
                <a:solidFill>
                  <a:srgbClr val="333333"/>
                </a:solidFill>
                <a:latin typeface="EB Garamond"/>
                <a:ea typeface="EB Garamond"/>
                <a:cs typeface="EB Garamond"/>
                <a:sym typeface="EB Garamond"/>
              </a:rPr>
              <a:t>, Public Library of Science, 2011, www.ncbi.nlm.nih.gov/pmc/articles/PMC3194801/. </a:t>
            </a:r>
            <a:endParaRPr>
              <a:solidFill>
                <a:srgbClr val="333333"/>
              </a:solidFill>
              <a:latin typeface="EB Garamond"/>
              <a:ea typeface="EB Garamond"/>
              <a:cs typeface="EB Garamond"/>
              <a:sym typeface="EB Garamond"/>
            </a:endParaRPr>
          </a:p>
          <a:p>
            <a:pPr indent="-317500" lvl="0" marL="457200" rtl="0" algn="l">
              <a:lnSpc>
                <a:spcPct val="200000"/>
              </a:lnSpc>
              <a:spcBef>
                <a:spcPts val="0"/>
              </a:spcBef>
              <a:spcAft>
                <a:spcPts val="0"/>
              </a:spcAft>
              <a:buClr>
                <a:srgbClr val="333333"/>
              </a:buClr>
              <a:buSzPts val="1400"/>
              <a:buFont typeface="EB Garamond"/>
              <a:buAutoNum type="arabicPeriod"/>
            </a:pPr>
            <a:r>
              <a:rPr lang="en-US">
                <a:solidFill>
                  <a:srgbClr val="333333"/>
                </a:solidFill>
                <a:latin typeface="EB Garamond"/>
                <a:ea typeface="EB Garamond"/>
                <a:cs typeface="EB Garamond"/>
                <a:sym typeface="EB Garamond"/>
              </a:rPr>
              <a:t>“The State of STDs in 2017.” </a:t>
            </a:r>
            <a:r>
              <a:rPr i="1" lang="en-US">
                <a:solidFill>
                  <a:srgbClr val="333333"/>
                </a:solidFill>
                <a:latin typeface="EB Garamond"/>
                <a:ea typeface="EB Garamond"/>
                <a:cs typeface="EB Garamond"/>
                <a:sym typeface="EB Garamond"/>
              </a:rPr>
              <a:t>Centers for Disease Control and Prevention</a:t>
            </a:r>
            <a:r>
              <a:rPr lang="en-US">
                <a:solidFill>
                  <a:srgbClr val="333333"/>
                </a:solidFill>
                <a:latin typeface="EB Garamond"/>
                <a:ea typeface="EB Garamond"/>
                <a:cs typeface="EB Garamond"/>
                <a:sym typeface="EB Garamond"/>
              </a:rPr>
              <a:t>, Centers for Disease Control and Prevention, www.cdc.gov/std/stats17/infographic.htm.</a:t>
            </a:r>
            <a:endParaRPr>
              <a:solidFill>
                <a:srgbClr val="333333"/>
              </a:solidFill>
              <a:latin typeface="EB Garamond"/>
              <a:ea typeface="EB Garamond"/>
              <a:cs typeface="EB Garamond"/>
              <a:sym typeface="EB Garamond"/>
            </a:endParaRPr>
          </a:p>
          <a:p>
            <a:pPr indent="-317500" lvl="0" marL="457200" rtl="0" algn="l">
              <a:lnSpc>
                <a:spcPct val="200000"/>
              </a:lnSpc>
              <a:spcBef>
                <a:spcPts val="0"/>
              </a:spcBef>
              <a:spcAft>
                <a:spcPts val="0"/>
              </a:spcAft>
              <a:buClr>
                <a:srgbClr val="333333"/>
              </a:buClr>
              <a:buSzPts val="1400"/>
              <a:buFont typeface="EB Garamond"/>
              <a:buAutoNum type="arabicPeriod"/>
            </a:pPr>
            <a:r>
              <a:rPr lang="en-US">
                <a:solidFill>
                  <a:srgbClr val="333333"/>
                </a:solidFill>
                <a:latin typeface="EB Garamond"/>
                <a:ea typeface="EB Garamond"/>
                <a:cs typeface="EB Garamond"/>
                <a:sym typeface="EB Garamond"/>
              </a:rPr>
              <a:t>Alabama Department of Public Health. “Alabama STD Reports- January to June 2019.” </a:t>
            </a:r>
            <a:r>
              <a:rPr i="1" lang="en-US">
                <a:solidFill>
                  <a:srgbClr val="333333"/>
                </a:solidFill>
                <a:latin typeface="EB Garamond"/>
                <a:ea typeface="EB Garamond"/>
                <a:cs typeface="EB Garamond"/>
                <a:sym typeface="EB Garamond"/>
              </a:rPr>
              <a:t>ADPH</a:t>
            </a:r>
            <a:r>
              <a:rPr lang="en-US">
                <a:solidFill>
                  <a:srgbClr val="333333"/>
                </a:solidFill>
                <a:latin typeface="EB Garamond"/>
                <a:ea typeface="EB Garamond"/>
                <a:cs typeface="EB Garamond"/>
                <a:sym typeface="EB Garamond"/>
              </a:rPr>
              <a:t>, http://www.alabamapublichealth.gov/std/assets/stdreport_january-june2019.pd</a:t>
            </a:r>
            <a:r>
              <a:rPr lang="en-US">
                <a:solidFill>
                  <a:srgbClr val="333333"/>
                </a:solidFill>
                <a:latin typeface="EB Garamond"/>
                <a:ea typeface="EB Garamond"/>
                <a:cs typeface="EB Garamond"/>
                <a:sym typeface="EB Garamond"/>
              </a:rPr>
              <a:t>f</a:t>
            </a:r>
            <a:endParaRPr>
              <a:solidFill>
                <a:srgbClr val="333333"/>
              </a:solidFill>
              <a:latin typeface="EB Garamond"/>
              <a:ea typeface="EB Garamond"/>
              <a:cs typeface="EB Garamond"/>
              <a:sym typeface="EB Garamond"/>
            </a:endParaRPr>
          </a:p>
          <a:p>
            <a:pPr indent="-317500" lvl="0" marL="457200" rtl="0" algn="l">
              <a:lnSpc>
                <a:spcPct val="200000"/>
              </a:lnSpc>
              <a:spcBef>
                <a:spcPts val="0"/>
              </a:spcBef>
              <a:spcAft>
                <a:spcPts val="0"/>
              </a:spcAft>
              <a:buClr>
                <a:srgbClr val="333333"/>
              </a:buClr>
              <a:buSzPts val="1400"/>
              <a:buFont typeface="Times New Roman"/>
              <a:buAutoNum type="arabicPeriod"/>
            </a:pPr>
            <a:r>
              <a:rPr lang="en-US">
                <a:solidFill>
                  <a:srgbClr val="333333"/>
                </a:solidFill>
                <a:latin typeface="Times New Roman"/>
                <a:ea typeface="Times New Roman"/>
                <a:cs typeface="Times New Roman"/>
                <a:sym typeface="Times New Roman"/>
              </a:rPr>
              <a:t>“State Policies on Sex Education in Schools.” </a:t>
            </a:r>
            <a:r>
              <a:rPr i="1" lang="en-US">
                <a:solidFill>
                  <a:srgbClr val="333333"/>
                </a:solidFill>
                <a:latin typeface="Times New Roman"/>
                <a:ea typeface="Times New Roman"/>
                <a:cs typeface="Times New Roman"/>
                <a:sym typeface="Times New Roman"/>
              </a:rPr>
              <a:t>National Conference of State Legislatures. </a:t>
            </a:r>
            <a:r>
              <a:rPr lang="en-US">
                <a:solidFill>
                  <a:srgbClr val="333333"/>
                </a:solidFill>
                <a:latin typeface="Times New Roman"/>
                <a:ea typeface="Times New Roman"/>
                <a:cs typeface="Times New Roman"/>
                <a:sym typeface="Times New Roman"/>
              </a:rPr>
              <a:t>21 March 2019, http://www.ncsl.org/research/health/state-policies-on-sex-education-in-schools.aspx#2</a:t>
            </a:r>
            <a:endParaRPr>
              <a:solidFill>
                <a:srgbClr val="333333"/>
              </a:solidFill>
              <a:latin typeface="Times New Roman"/>
              <a:ea typeface="Times New Roman"/>
              <a:cs typeface="Times New Roman"/>
              <a:sym typeface="Times New Roman"/>
            </a:endParaRPr>
          </a:p>
          <a:p>
            <a:pPr indent="0" lvl="0" marL="457200" rtl="0" algn="l">
              <a:lnSpc>
                <a:spcPct val="200000"/>
              </a:lnSpc>
              <a:spcBef>
                <a:spcPts val="1500"/>
              </a:spcBef>
              <a:spcAft>
                <a:spcPts val="0"/>
              </a:spcAft>
              <a:buNone/>
            </a:pPr>
            <a:r>
              <a:t/>
            </a:r>
            <a:endParaRPr sz="1700">
              <a:solidFill>
                <a:srgbClr val="333333"/>
              </a:solidFill>
              <a:latin typeface="EB Garamond"/>
              <a:ea typeface="EB Garamond"/>
              <a:cs typeface="EB Garamond"/>
              <a:sym typeface="EB Garamond"/>
            </a:endParaRPr>
          </a:p>
          <a:p>
            <a:pPr indent="-241300" lvl="0" marL="342900" marR="0" rtl="0" algn="l">
              <a:lnSpc>
                <a:spcPct val="95000"/>
              </a:lnSpc>
              <a:spcBef>
                <a:spcPts val="1500"/>
              </a:spcBef>
              <a:spcAft>
                <a:spcPts val="0"/>
              </a:spcAft>
              <a:buClr>
                <a:schemeClr val="dk1"/>
              </a:buClr>
              <a:buSzPts val="1600"/>
              <a:buFont typeface="Noto Sans Symbols"/>
              <a:buNone/>
            </a:pPr>
            <a:r>
              <a:t/>
            </a:r>
            <a:endParaRPr b="1" sz="1700">
              <a:solidFill>
                <a:schemeClr val="dk1"/>
              </a:solidFill>
              <a:latin typeface="EB Garamond"/>
              <a:ea typeface="EB Garamond"/>
              <a:cs typeface="EB Garamond"/>
              <a:sym typeface="EB Garamond"/>
            </a:endParaRPr>
          </a:p>
        </p:txBody>
      </p:sp>
      <p:pic>
        <p:nvPicPr>
          <p:cNvPr id="103" name="Google Shape;103;p13"/>
          <p:cNvPicPr preferRelativeResize="0"/>
          <p:nvPr/>
        </p:nvPicPr>
        <p:blipFill rotWithShape="1">
          <a:blip r:embed="rId4">
            <a:alphaModFix/>
          </a:blip>
          <a:srcRect b="0" l="0" r="0" t="0"/>
          <a:stretch/>
        </p:blipFill>
        <p:spPr>
          <a:xfrm>
            <a:off x="1552575" y="789850"/>
            <a:ext cx="6751174" cy="2699350"/>
          </a:xfrm>
          <a:prstGeom prst="rect">
            <a:avLst/>
          </a:prstGeom>
          <a:noFill/>
          <a:ln>
            <a:noFill/>
          </a:ln>
        </p:spPr>
      </p:pic>
      <p:pic>
        <p:nvPicPr>
          <p:cNvPr id="104" name="Google Shape;104;p13"/>
          <p:cNvPicPr preferRelativeResize="0"/>
          <p:nvPr/>
        </p:nvPicPr>
        <p:blipFill>
          <a:blip r:embed="rId5">
            <a:alphaModFix/>
          </a:blip>
          <a:stretch>
            <a:fillRect/>
          </a:stretch>
        </p:blipFill>
        <p:spPr>
          <a:xfrm>
            <a:off x="25198025" y="844660"/>
            <a:ext cx="6934200" cy="3040940"/>
          </a:xfrm>
          <a:prstGeom prst="rect">
            <a:avLst/>
          </a:prstGeom>
          <a:noFill/>
          <a:ln>
            <a:noFill/>
          </a:ln>
        </p:spPr>
      </p:pic>
      <p:pic>
        <p:nvPicPr>
          <p:cNvPr id="105" name="Google Shape;105;p13"/>
          <p:cNvPicPr preferRelativeResize="0"/>
          <p:nvPr/>
        </p:nvPicPr>
        <p:blipFill>
          <a:blip r:embed="rId6">
            <a:alphaModFix/>
          </a:blip>
          <a:stretch>
            <a:fillRect/>
          </a:stretch>
        </p:blipFill>
        <p:spPr>
          <a:xfrm>
            <a:off x="8863000" y="16052100"/>
            <a:ext cx="7315200" cy="5003352"/>
          </a:xfrm>
          <a:prstGeom prst="rect">
            <a:avLst/>
          </a:prstGeom>
          <a:noFill/>
          <a:ln>
            <a:noFill/>
          </a:ln>
        </p:spPr>
      </p:pic>
      <p:pic>
        <p:nvPicPr>
          <p:cNvPr id="106" name="Google Shape;106;p13"/>
          <p:cNvPicPr preferRelativeResize="0"/>
          <p:nvPr/>
        </p:nvPicPr>
        <p:blipFill rotWithShape="1">
          <a:blip r:embed="rId7">
            <a:alphaModFix/>
          </a:blip>
          <a:srcRect b="-43035" l="0" r="0" t="26471"/>
          <a:stretch/>
        </p:blipFill>
        <p:spPr>
          <a:xfrm>
            <a:off x="17010887" y="16997150"/>
            <a:ext cx="7176563" cy="2823934"/>
          </a:xfrm>
          <a:prstGeom prst="rect">
            <a:avLst/>
          </a:prstGeom>
          <a:noFill/>
          <a:ln>
            <a:noFill/>
          </a:ln>
        </p:spPr>
      </p:pic>
      <p:pic>
        <p:nvPicPr>
          <p:cNvPr id="107" name="Google Shape;107;p13"/>
          <p:cNvPicPr preferRelativeResize="0"/>
          <p:nvPr/>
        </p:nvPicPr>
        <p:blipFill>
          <a:blip r:embed="rId8">
            <a:alphaModFix/>
          </a:blip>
          <a:stretch>
            <a:fillRect/>
          </a:stretch>
        </p:blipFill>
        <p:spPr>
          <a:xfrm>
            <a:off x="18297548" y="17628938"/>
            <a:ext cx="725558" cy="648072"/>
          </a:xfrm>
          <a:prstGeom prst="rect">
            <a:avLst/>
          </a:prstGeom>
          <a:noFill/>
          <a:ln>
            <a:noFill/>
          </a:ln>
        </p:spPr>
      </p:pic>
      <p:pic>
        <p:nvPicPr>
          <p:cNvPr id="108" name="Google Shape;108;p13"/>
          <p:cNvPicPr preferRelativeResize="0"/>
          <p:nvPr/>
        </p:nvPicPr>
        <p:blipFill>
          <a:blip r:embed="rId9">
            <a:alphaModFix/>
          </a:blip>
          <a:stretch>
            <a:fillRect/>
          </a:stretch>
        </p:blipFill>
        <p:spPr>
          <a:xfrm>
            <a:off x="19905796" y="19258044"/>
            <a:ext cx="725559" cy="648071"/>
          </a:xfrm>
          <a:prstGeom prst="rect">
            <a:avLst/>
          </a:prstGeom>
          <a:noFill/>
          <a:ln>
            <a:noFill/>
          </a:ln>
        </p:spPr>
      </p:pic>
      <p:pic>
        <p:nvPicPr>
          <p:cNvPr id="109" name="Google Shape;109;p13"/>
          <p:cNvPicPr preferRelativeResize="0"/>
          <p:nvPr/>
        </p:nvPicPr>
        <p:blipFill>
          <a:blip r:embed="rId10">
            <a:alphaModFix/>
          </a:blip>
          <a:stretch>
            <a:fillRect/>
          </a:stretch>
        </p:blipFill>
        <p:spPr>
          <a:xfrm>
            <a:off x="21989744" y="17628951"/>
            <a:ext cx="725559" cy="648072"/>
          </a:xfrm>
          <a:prstGeom prst="rect">
            <a:avLst/>
          </a:prstGeom>
          <a:noFill/>
          <a:ln>
            <a:noFill/>
          </a:ln>
        </p:spPr>
      </p:pic>
      <p:pic>
        <p:nvPicPr>
          <p:cNvPr id="110" name="Google Shape;110;p13"/>
          <p:cNvPicPr preferRelativeResize="0"/>
          <p:nvPr/>
        </p:nvPicPr>
        <p:blipFill>
          <a:blip r:embed="rId11">
            <a:alphaModFix/>
          </a:blip>
          <a:stretch>
            <a:fillRect/>
          </a:stretch>
        </p:blipFill>
        <p:spPr>
          <a:xfrm>
            <a:off x="17221193" y="19258039"/>
            <a:ext cx="725558" cy="648073"/>
          </a:xfrm>
          <a:prstGeom prst="rect">
            <a:avLst/>
          </a:prstGeom>
          <a:noFill/>
          <a:ln>
            <a:noFill/>
          </a:ln>
        </p:spPr>
      </p:pic>
      <p:sp>
        <p:nvSpPr>
          <p:cNvPr id="111" name="Google Shape;111;p13"/>
          <p:cNvSpPr txBox="1"/>
          <p:nvPr/>
        </p:nvSpPr>
        <p:spPr>
          <a:xfrm>
            <a:off x="17962625" y="18978433"/>
            <a:ext cx="1359300" cy="12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3000">
                <a:latin typeface="Calibri"/>
                <a:ea typeface="Calibri"/>
                <a:cs typeface="Calibri"/>
                <a:sym typeface="Calibri"/>
              </a:rPr>
              <a:t>Survey</a:t>
            </a:r>
            <a:endParaRPr i="1" sz="3000">
              <a:latin typeface="Calibri"/>
              <a:ea typeface="Calibri"/>
              <a:cs typeface="Calibri"/>
              <a:sym typeface="Calibri"/>
            </a:endParaRPr>
          </a:p>
          <a:p>
            <a:pPr indent="0" lvl="0" marL="0" rtl="0" algn="l">
              <a:spcBef>
                <a:spcPts val="0"/>
              </a:spcBef>
              <a:spcAft>
                <a:spcPts val="0"/>
              </a:spcAft>
              <a:buNone/>
            </a:pPr>
            <a:r>
              <a:rPr i="1" lang="en-US" sz="3000">
                <a:latin typeface="Calibri"/>
                <a:ea typeface="Calibri"/>
                <a:cs typeface="Calibri"/>
                <a:sym typeface="Calibri"/>
              </a:rPr>
              <a:t>Phase</a:t>
            </a:r>
            <a:endParaRPr i="1" sz="3000">
              <a:latin typeface="Calibri"/>
              <a:ea typeface="Calibri"/>
              <a:cs typeface="Calibri"/>
              <a:sym typeface="Calibri"/>
            </a:endParaRPr>
          </a:p>
        </p:txBody>
      </p:sp>
      <p:sp>
        <p:nvSpPr>
          <p:cNvPr id="112" name="Google Shape;112;p13"/>
          <p:cNvSpPr txBox="1"/>
          <p:nvPr/>
        </p:nvSpPr>
        <p:spPr>
          <a:xfrm>
            <a:off x="18890625" y="17338125"/>
            <a:ext cx="1934100" cy="122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US" sz="3000">
                <a:latin typeface="Calibri"/>
                <a:ea typeface="Calibri"/>
                <a:cs typeface="Calibri"/>
                <a:sym typeface="Calibri"/>
              </a:rPr>
              <a:t>Build </a:t>
            </a:r>
            <a:endParaRPr i="1" sz="3000">
              <a:latin typeface="Calibri"/>
              <a:ea typeface="Calibri"/>
              <a:cs typeface="Calibri"/>
              <a:sym typeface="Calibri"/>
            </a:endParaRPr>
          </a:p>
          <a:p>
            <a:pPr indent="0" lvl="0" marL="0" rtl="0" algn="ctr">
              <a:spcBef>
                <a:spcPts val="0"/>
              </a:spcBef>
              <a:spcAft>
                <a:spcPts val="0"/>
              </a:spcAft>
              <a:buNone/>
            </a:pPr>
            <a:r>
              <a:rPr i="1" lang="en-US" sz="3000">
                <a:latin typeface="Calibri"/>
                <a:ea typeface="Calibri"/>
                <a:cs typeface="Calibri"/>
                <a:sym typeface="Calibri"/>
              </a:rPr>
              <a:t>Curriculum</a:t>
            </a:r>
            <a:endParaRPr i="1" sz="3000">
              <a:latin typeface="Calibri"/>
              <a:ea typeface="Calibri"/>
              <a:cs typeface="Calibri"/>
              <a:sym typeface="Calibri"/>
            </a:endParaRPr>
          </a:p>
        </p:txBody>
      </p:sp>
      <p:sp>
        <p:nvSpPr>
          <p:cNvPr id="113" name="Google Shape;113;p13"/>
          <p:cNvSpPr txBox="1"/>
          <p:nvPr/>
        </p:nvSpPr>
        <p:spPr>
          <a:xfrm>
            <a:off x="20656288" y="18978450"/>
            <a:ext cx="1934100" cy="12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2800">
                <a:latin typeface="Calibri"/>
                <a:ea typeface="Calibri"/>
                <a:cs typeface="Calibri"/>
                <a:sym typeface="Calibri"/>
              </a:rPr>
              <a:t>Teacher</a:t>
            </a:r>
            <a:endParaRPr i="1" sz="2800">
              <a:latin typeface="Calibri"/>
              <a:ea typeface="Calibri"/>
              <a:cs typeface="Calibri"/>
              <a:sym typeface="Calibri"/>
            </a:endParaRPr>
          </a:p>
          <a:p>
            <a:pPr indent="0" lvl="0" marL="0" rtl="0" algn="l">
              <a:spcBef>
                <a:spcPts val="0"/>
              </a:spcBef>
              <a:spcAft>
                <a:spcPts val="0"/>
              </a:spcAft>
              <a:buNone/>
            </a:pPr>
            <a:r>
              <a:rPr i="1" lang="en-US" sz="2800">
                <a:latin typeface="Calibri"/>
                <a:ea typeface="Calibri"/>
                <a:cs typeface="Calibri"/>
                <a:sym typeface="Calibri"/>
              </a:rPr>
              <a:t>Workshop</a:t>
            </a:r>
            <a:endParaRPr i="1" sz="2800">
              <a:latin typeface="Calibri"/>
              <a:ea typeface="Calibri"/>
              <a:cs typeface="Calibri"/>
              <a:sym typeface="Calibri"/>
            </a:endParaRPr>
          </a:p>
        </p:txBody>
      </p:sp>
      <p:sp>
        <p:nvSpPr>
          <p:cNvPr id="114" name="Google Shape;114;p13"/>
          <p:cNvSpPr txBox="1"/>
          <p:nvPr/>
        </p:nvSpPr>
        <p:spPr>
          <a:xfrm>
            <a:off x="22715303" y="17338133"/>
            <a:ext cx="1934100" cy="12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2800">
                <a:latin typeface="Calibri"/>
                <a:ea typeface="Calibri"/>
                <a:cs typeface="Calibri"/>
                <a:sym typeface="Calibri"/>
              </a:rPr>
              <a:t>Submit</a:t>
            </a:r>
            <a:endParaRPr i="1" sz="2800">
              <a:latin typeface="Calibri"/>
              <a:ea typeface="Calibri"/>
              <a:cs typeface="Calibri"/>
              <a:sym typeface="Calibri"/>
            </a:endParaRPr>
          </a:p>
          <a:p>
            <a:pPr indent="0" lvl="0" marL="0" rtl="0" algn="l">
              <a:spcBef>
                <a:spcPts val="0"/>
              </a:spcBef>
              <a:spcAft>
                <a:spcPts val="0"/>
              </a:spcAft>
              <a:buNone/>
            </a:pPr>
            <a:r>
              <a:rPr i="1" lang="en-US" sz="2800">
                <a:latin typeface="Calibri"/>
                <a:ea typeface="Calibri"/>
                <a:cs typeface="Calibri"/>
                <a:sym typeface="Calibri"/>
              </a:rPr>
              <a:t>Curriculum</a:t>
            </a:r>
            <a:endParaRPr i="1" sz="2800">
              <a:latin typeface="Calibri"/>
              <a:ea typeface="Calibri"/>
              <a:cs typeface="Calibri"/>
              <a:sym typeface="Calibri"/>
            </a:endParaRPr>
          </a:p>
        </p:txBody>
      </p:sp>
      <p:sp>
        <p:nvSpPr>
          <p:cNvPr id="115" name="Google Shape;115;p13"/>
          <p:cNvSpPr txBox="1"/>
          <p:nvPr/>
        </p:nvSpPr>
        <p:spPr>
          <a:xfrm>
            <a:off x="16883050" y="10271099"/>
            <a:ext cx="7543800" cy="1403400"/>
          </a:xfrm>
          <a:prstGeom prst="rect">
            <a:avLst/>
          </a:prstGeom>
          <a:noFill/>
          <a:ln>
            <a:noFill/>
          </a:ln>
        </p:spPr>
        <p:txBody>
          <a:bodyPr anchorCtr="0" anchor="t" bIns="45675" lIns="91400" spcFirstLastPara="1" rIns="91400" wrap="square" tIns="45675">
            <a:noAutofit/>
          </a:bodyPr>
          <a:lstStyle/>
          <a:p>
            <a:pPr indent="0" lvl="0" marL="0" marR="0" rtl="0" algn="ctr">
              <a:spcBef>
                <a:spcPts val="0"/>
              </a:spcBef>
              <a:spcAft>
                <a:spcPts val="0"/>
              </a:spcAft>
              <a:buNone/>
            </a:pPr>
            <a:r>
              <a:rPr b="1" lang="en-US" sz="6600">
                <a:solidFill>
                  <a:schemeClr val="dk1"/>
                </a:solidFill>
                <a:latin typeface="EB Garamond"/>
                <a:ea typeface="EB Garamond"/>
                <a:cs typeface="EB Garamond"/>
                <a:sym typeface="EB Garamond"/>
              </a:rPr>
              <a:t>Key Statistics</a:t>
            </a:r>
            <a:endParaRPr b="1" i="0" sz="6600" u="none" cap="none" strike="noStrike">
              <a:solidFill>
                <a:schemeClr val="dk1"/>
              </a:solidFill>
              <a:latin typeface="EB Garamond"/>
              <a:ea typeface="EB Garamond"/>
              <a:cs typeface="EB Garamond"/>
              <a:sym typeface="EB Garamond"/>
            </a:endParaRPr>
          </a:p>
        </p:txBody>
      </p:sp>
      <p:sp>
        <p:nvSpPr>
          <p:cNvPr id="116" name="Google Shape;116;p13"/>
          <p:cNvSpPr txBox="1"/>
          <p:nvPr/>
        </p:nvSpPr>
        <p:spPr>
          <a:xfrm>
            <a:off x="17066650" y="11381600"/>
            <a:ext cx="7176600" cy="38343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Font typeface="EB Garamond"/>
              <a:buChar char="●"/>
            </a:pPr>
            <a:r>
              <a:rPr lang="en-US" sz="2400">
                <a:solidFill>
                  <a:schemeClr val="dk1"/>
                </a:solidFill>
                <a:latin typeface="EB Garamond"/>
                <a:ea typeface="EB Garamond"/>
                <a:cs typeface="EB Garamond"/>
                <a:sym typeface="EB Garamond"/>
              </a:rPr>
              <a:t> In the first half of 2019 in Alabama, there have been 26,890 cases of chlamydia; Tuscaloosa county accounted for 1,603 of them, comprising 56.2% of the cases in the West Central District</a:t>
            </a:r>
            <a:endParaRPr sz="2400">
              <a:solidFill>
                <a:schemeClr val="dk1"/>
              </a:solidFill>
              <a:latin typeface="EB Garamond"/>
              <a:ea typeface="EB Garamond"/>
              <a:cs typeface="EB Garamond"/>
              <a:sym typeface="EB Garamond"/>
            </a:endParaRPr>
          </a:p>
          <a:p>
            <a:pPr indent="-381000" lvl="0" marL="457200" rtl="0" algn="l">
              <a:lnSpc>
                <a:spcPct val="115000"/>
              </a:lnSpc>
              <a:spcBef>
                <a:spcPts val="0"/>
              </a:spcBef>
              <a:spcAft>
                <a:spcPts val="0"/>
              </a:spcAft>
              <a:buClr>
                <a:schemeClr val="dk1"/>
              </a:buClr>
              <a:buSzPts val="2400"/>
              <a:buFont typeface="EB Garamond"/>
              <a:buChar char="●"/>
            </a:pPr>
            <a:r>
              <a:rPr lang="en-US" sz="2400">
                <a:solidFill>
                  <a:schemeClr val="dk1"/>
                </a:solidFill>
                <a:latin typeface="EB Garamond"/>
                <a:ea typeface="EB Garamond"/>
                <a:cs typeface="EB Garamond"/>
                <a:sym typeface="EB Garamond"/>
              </a:rPr>
              <a:t>In 2017 in Alabama, there were an estimated 5,922 teenage (age 10-19) pregnancies </a:t>
            </a:r>
            <a:endParaRPr sz="2400">
              <a:solidFill>
                <a:schemeClr val="dk1"/>
              </a:solidFill>
              <a:latin typeface="EB Garamond"/>
              <a:ea typeface="EB Garamond"/>
              <a:cs typeface="EB Garamond"/>
              <a:sym typeface="EB Garamond"/>
            </a:endParaRPr>
          </a:p>
          <a:p>
            <a:pPr indent="-381000" lvl="0" marL="457200" rtl="0" algn="l">
              <a:lnSpc>
                <a:spcPct val="115000"/>
              </a:lnSpc>
              <a:spcBef>
                <a:spcPts val="0"/>
              </a:spcBef>
              <a:spcAft>
                <a:spcPts val="0"/>
              </a:spcAft>
              <a:buClr>
                <a:schemeClr val="dk1"/>
              </a:buClr>
              <a:buSzPts val="2400"/>
              <a:buFont typeface="EB Garamond"/>
              <a:buChar char="●"/>
            </a:pPr>
            <a:r>
              <a:rPr lang="en-US" sz="2400">
                <a:solidFill>
                  <a:schemeClr val="dk1"/>
                </a:solidFill>
                <a:latin typeface="EB Garamond"/>
                <a:ea typeface="EB Garamond"/>
                <a:cs typeface="EB Garamond"/>
                <a:sym typeface="EB Garamond"/>
              </a:rPr>
              <a:t>A woman who had a teenage pregnancy is more likely to not seek maternal healthcare, drop out of school, not receive higher education in her lifetime, all which affect her employment opportunities for the rest of her life (5)</a:t>
            </a:r>
            <a:endParaRPr sz="2400">
              <a:solidFill>
                <a:schemeClr val="dk1"/>
              </a:solidFill>
              <a:latin typeface="EB Garamond"/>
              <a:ea typeface="EB Garamond"/>
              <a:cs typeface="EB Garamond"/>
              <a:sym typeface="EB 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