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21945600" cx="32918400"/>
  <p:notesSz cx="9144000" cy="6858000"/>
  <p:embeddedFontLst>
    <p:embeddedFont>
      <p:font typeface="EB Garamond Medium"/>
      <p:regular r:id="rId7"/>
      <p:bold r:id="rId8"/>
      <p:italic r:id="rId9"/>
      <p:boldItalic r:id="rId10"/>
    </p:embeddedFont>
    <p:embeddedFont>
      <p:font typeface="EB Garamon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regular.fntdata"/><Relationship Id="rId10" Type="http://schemas.openxmlformats.org/officeDocument/2006/relationships/font" Target="fonts/EBGaramondMedium-boldItalic.fntdata"/><Relationship Id="rId13" Type="http://schemas.openxmlformats.org/officeDocument/2006/relationships/font" Target="fonts/EBGaramond-italic.fntdata"/><Relationship Id="rId12" Type="http://schemas.openxmlformats.org/officeDocument/2006/relationships/font" Target="fonts/EB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Medium-italic.fntdata"/><Relationship Id="rId14" Type="http://schemas.openxmlformats.org/officeDocument/2006/relationships/font" Target="fonts/EB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Medium-regular.fntdata"/><Relationship Id="rId8" Type="http://schemas.openxmlformats.org/officeDocument/2006/relationships/font" Target="fonts/EBGaramon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156750" lIns="313500" spcFirstLastPara="1" rIns="313500" wrap="square" tIns="156750">
            <a:no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9217661" y="-2451098"/>
            <a:ext cx="14483082" cy="29626559"/>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3"/>
            <a:ext cx="18724880" cy="740664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119120" y="-594357"/>
            <a:ext cx="18724880" cy="21671280"/>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1645920" y="5120641"/>
            <a:ext cx="29626559" cy="14483082"/>
          </a:xfrm>
          <a:prstGeom prst="rect">
            <a:avLst/>
          </a:prstGeom>
          <a:noFill/>
          <a:ln>
            <a:noFill/>
          </a:ln>
        </p:spPr>
        <p:txBody>
          <a:bodyPr anchorCtr="0" anchor="t" bIns="156750" lIns="313500" spcFirstLastPara="1" rIns="313500" wrap="square" tIns="1567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7" y="14102081"/>
            <a:ext cx="27980641" cy="4358640"/>
          </a:xfrm>
          <a:prstGeom prst="rect">
            <a:avLst/>
          </a:prstGeom>
          <a:noFill/>
          <a:ln>
            <a:noFill/>
          </a:ln>
        </p:spPr>
        <p:txBody>
          <a:bodyPr anchorCtr="0" anchor="t" bIns="156750" lIns="313500" spcFirstLastPara="1" rIns="313500" wrap="square" tIns="156750">
            <a:noAutofit/>
          </a:bodyPr>
          <a:lstStyle>
            <a:lvl1pPr lvl="0" algn="l">
              <a:spcBef>
                <a:spcPts val="0"/>
              </a:spcBef>
              <a:spcAft>
                <a:spcPts val="0"/>
              </a:spcAft>
              <a:buClr>
                <a:schemeClr val="dk1"/>
              </a:buClr>
              <a:buSzPts val="13700"/>
              <a:buFont typeface="Calibri"/>
              <a:buNone/>
              <a:defRPr b="1" sz="13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600327" y="9301483"/>
            <a:ext cx="27980641" cy="4800598"/>
          </a:xfrm>
          <a:prstGeom prst="rect">
            <a:avLst/>
          </a:prstGeom>
          <a:noFill/>
          <a:ln>
            <a:noFill/>
          </a:ln>
        </p:spPr>
        <p:txBody>
          <a:bodyPr anchorCtr="0" anchor="b" bIns="156750" lIns="313500" spcFirstLastPara="1" rIns="313500" wrap="square" tIns="156750">
            <a:noAutofit/>
          </a:bodyPr>
          <a:lstStyle>
            <a:lvl1pPr indent="-228600" lvl="0" marL="457200" algn="l">
              <a:spcBef>
                <a:spcPts val="1380"/>
              </a:spcBef>
              <a:spcAft>
                <a:spcPts val="0"/>
              </a:spcAft>
              <a:buClr>
                <a:srgbClr val="888888"/>
              </a:buClr>
              <a:buSzPts val="6900"/>
              <a:buNone/>
              <a:defRPr sz="6900">
                <a:solidFill>
                  <a:srgbClr val="888888"/>
                </a:solidFill>
              </a:defRPr>
            </a:lvl1pPr>
            <a:lvl2pPr indent="-228600" lvl="1" marL="914400" algn="l">
              <a:spcBef>
                <a:spcPts val="1240"/>
              </a:spcBef>
              <a:spcAft>
                <a:spcPts val="0"/>
              </a:spcAft>
              <a:buClr>
                <a:srgbClr val="888888"/>
              </a:buClr>
              <a:buSzPts val="6200"/>
              <a:buNone/>
              <a:defRPr sz="6200">
                <a:solidFill>
                  <a:srgbClr val="888888"/>
                </a:solidFill>
              </a:defRPr>
            </a:lvl2pPr>
            <a:lvl3pPr indent="-228600" lvl="2" marL="1371600" algn="l">
              <a:spcBef>
                <a:spcPts val="1100"/>
              </a:spcBef>
              <a:spcAft>
                <a:spcPts val="0"/>
              </a:spcAft>
              <a:buClr>
                <a:srgbClr val="888888"/>
              </a:buClr>
              <a:buSzPts val="5500"/>
              <a:buNone/>
              <a:defRPr sz="5500">
                <a:solidFill>
                  <a:srgbClr val="888888"/>
                </a:solidFill>
              </a:defRPr>
            </a:lvl3pPr>
            <a:lvl4pPr indent="-228600" lvl="3" marL="1828800" algn="l">
              <a:spcBef>
                <a:spcPts val="960"/>
              </a:spcBef>
              <a:spcAft>
                <a:spcPts val="0"/>
              </a:spcAft>
              <a:buClr>
                <a:srgbClr val="888888"/>
              </a:buClr>
              <a:buSzPts val="4800"/>
              <a:buNone/>
              <a:defRPr sz="4800">
                <a:solidFill>
                  <a:srgbClr val="888888"/>
                </a:solidFill>
              </a:defRPr>
            </a:lvl4pPr>
            <a:lvl5pPr indent="-228600" lvl="4" marL="2286000" algn="l">
              <a:spcBef>
                <a:spcPts val="960"/>
              </a:spcBef>
              <a:spcAft>
                <a:spcPts val="0"/>
              </a:spcAft>
              <a:buClr>
                <a:srgbClr val="888888"/>
              </a:buClr>
              <a:buSzPts val="4800"/>
              <a:buNone/>
              <a:defRPr sz="4800">
                <a:solidFill>
                  <a:srgbClr val="888888"/>
                </a:solidFill>
              </a:defRPr>
            </a:lvl5pPr>
            <a:lvl6pPr indent="-228600" lvl="5" marL="2743200" algn="l">
              <a:spcBef>
                <a:spcPts val="960"/>
              </a:spcBef>
              <a:spcAft>
                <a:spcPts val="0"/>
              </a:spcAft>
              <a:buClr>
                <a:srgbClr val="888888"/>
              </a:buClr>
              <a:buSzPts val="4800"/>
              <a:buNone/>
              <a:defRPr sz="4800">
                <a:solidFill>
                  <a:srgbClr val="888888"/>
                </a:solidFill>
              </a:defRPr>
            </a:lvl6pPr>
            <a:lvl7pPr indent="-228600" lvl="6" marL="3200400" algn="l">
              <a:spcBef>
                <a:spcPts val="960"/>
              </a:spcBef>
              <a:spcAft>
                <a:spcPts val="0"/>
              </a:spcAft>
              <a:buClr>
                <a:srgbClr val="888888"/>
              </a:buClr>
              <a:buSzPts val="4800"/>
              <a:buNone/>
              <a:defRPr sz="4800">
                <a:solidFill>
                  <a:srgbClr val="888888"/>
                </a:solidFill>
              </a:defRPr>
            </a:lvl7pPr>
            <a:lvl8pPr indent="-228600" lvl="7" marL="3657600" algn="l">
              <a:spcBef>
                <a:spcPts val="960"/>
              </a:spcBef>
              <a:spcAft>
                <a:spcPts val="0"/>
              </a:spcAft>
              <a:buClr>
                <a:srgbClr val="888888"/>
              </a:buClr>
              <a:buSzPts val="4800"/>
              <a:buNone/>
              <a:defRPr sz="4800">
                <a:solidFill>
                  <a:srgbClr val="888888"/>
                </a:solidFill>
              </a:defRPr>
            </a:lvl8pPr>
            <a:lvl9pPr indent="-228600" lvl="8" marL="4114800" algn="l">
              <a:spcBef>
                <a:spcPts val="960"/>
              </a:spcBef>
              <a:spcAft>
                <a:spcPts val="0"/>
              </a:spcAft>
              <a:buClr>
                <a:srgbClr val="888888"/>
              </a:buClr>
              <a:buSzPts val="4800"/>
              <a:buNone/>
              <a:defRPr sz="4800">
                <a:solidFill>
                  <a:srgbClr val="888888"/>
                </a:solidFill>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1645920" y="5120641"/>
            <a:ext cx="14538960" cy="14483082"/>
          </a:xfrm>
          <a:prstGeom prst="rect">
            <a:avLst/>
          </a:prstGeom>
          <a:noFill/>
          <a:ln>
            <a:noFill/>
          </a:ln>
        </p:spPr>
        <p:txBody>
          <a:bodyPr anchorCtr="0" anchor="t" bIns="156750" lIns="313500" spcFirstLastPara="1" rIns="313500" wrap="square" tIns="156750">
            <a:no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22300" lvl="3" marL="1828800" algn="l">
              <a:spcBef>
                <a:spcPts val="1240"/>
              </a:spcBef>
              <a:spcAft>
                <a:spcPts val="0"/>
              </a:spcAft>
              <a:buClr>
                <a:schemeClr val="dk1"/>
              </a:buClr>
              <a:buSzPts val="6200"/>
              <a:buChar char="–"/>
              <a:defRPr sz="6200"/>
            </a:lvl4pPr>
            <a:lvl5pPr indent="-622300" lvl="4" marL="2286000" algn="l">
              <a:spcBef>
                <a:spcPts val="1240"/>
              </a:spcBef>
              <a:spcAft>
                <a:spcPts val="0"/>
              </a:spcAft>
              <a:buClr>
                <a:schemeClr val="dk1"/>
              </a:buClr>
              <a:buSzPts val="6200"/>
              <a:buChar char="»"/>
              <a:defRPr sz="6200"/>
            </a:lvl5pPr>
            <a:lvl6pPr indent="-622300" lvl="5" marL="2743200" algn="l">
              <a:spcBef>
                <a:spcPts val="1240"/>
              </a:spcBef>
              <a:spcAft>
                <a:spcPts val="0"/>
              </a:spcAft>
              <a:buClr>
                <a:schemeClr val="dk1"/>
              </a:buClr>
              <a:buSzPts val="6200"/>
              <a:buChar char="•"/>
              <a:defRPr sz="6200"/>
            </a:lvl6pPr>
            <a:lvl7pPr indent="-622300" lvl="6" marL="3200400" algn="l">
              <a:spcBef>
                <a:spcPts val="1240"/>
              </a:spcBef>
              <a:spcAft>
                <a:spcPts val="0"/>
              </a:spcAft>
              <a:buClr>
                <a:schemeClr val="dk1"/>
              </a:buClr>
              <a:buSzPts val="6200"/>
              <a:buChar char="•"/>
              <a:defRPr sz="6200"/>
            </a:lvl7pPr>
            <a:lvl8pPr indent="-622300" lvl="7" marL="3657600" algn="l">
              <a:spcBef>
                <a:spcPts val="1240"/>
              </a:spcBef>
              <a:spcAft>
                <a:spcPts val="0"/>
              </a:spcAft>
              <a:buClr>
                <a:schemeClr val="dk1"/>
              </a:buClr>
              <a:buSzPts val="6200"/>
              <a:buChar char="•"/>
              <a:defRPr sz="6200"/>
            </a:lvl8pPr>
            <a:lvl9pPr indent="-622300" lvl="8" marL="4114800" algn="l">
              <a:spcBef>
                <a:spcPts val="1240"/>
              </a:spcBef>
              <a:spcAft>
                <a:spcPts val="0"/>
              </a:spcAft>
              <a:buClr>
                <a:schemeClr val="dk1"/>
              </a:buClr>
              <a:buSzPts val="6200"/>
              <a:buChar char="•"/>
              <a:defRPr sz="6200"/>
            </a:lvl9pPr>
          </a:lstStyle>
          <a:p/>
        </p:txBody>
      </p:sp>
      <p:sp>
        <p:nvSpPr>
          <p:cNvPr id="32" name="Google Shape;32;p5"/>
          <p:cNvSpPr txBox="1"/>
          <p:nvPr>
            <p:ph idx="2" type="body"/>
          </p:nvPr>
        </p:nvSpPr>
        <p:spPr>
          <a:xfrm>
            <a:off x="16733520" y="5120641"/>
            <a:ext cx="14538960" cy="14483082"/>
          </a:xfrm>
          <a:prstGeom prst="rect">
            <a:avLst/>
          </a:prstGeom>
          <a:noFill/>
          <a:ln>
            <a:noFill/>
          </a:ln>
        </p:spPr>
        <p:txBody>
          <a:bodyPr anchorCtr="0" anchor="t" bIns="156750" lIns="313500" spcFirstLastPara="1" rIns="313500" wrap="square" tIns="156750">
            <a:noAutofit/>
          </a:bodyPr>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22300" lvl="3" marL="1828800" algn="l">
              <a:spcBef>
                <a:spcPts val="1240"/>
              </a:spcBef>
              <a:spcAft>
                <a:spcPts val="0"/>
              </a:spcAft>
              <a:buClr>
                <a:schemeClr val="dk1"/>
              </a:buClr>
              <a:buSzPts val="6200"/>
              <a:buChar char="–"/>
              <a:defRPr sz="6200"/>
            </a:lvl4pPr>
            <a:lvl5pPr indent="-622300" lvl="4" marL="2286000" algn="l">
              <a:spcBef>
                <a:spcPts val="1240"/>
              </a:spcBef>
              <a:spcAft>
                <a:spcPts val="0"/>
              </a:spcAft>
              <a:buClr>
                <a:schemeClr val="dk1"/>
              </a:buClr>
              <a:buSzPts val="6200"/>
              <a:buChar char="»"/>
              <a:defRPr sz="6200"/>
            </a:lvl5pPr>
            <a:lvl6pPr indent="-622300" lvl="5" marL="2743200" algn="l">
              <a:spcBef>
                <a:spcPts val="1240"/>
              </a:spcBef>
              <a:spcAft>
                <a:spcPts val="0"/>
              </a:spcAft>
              <a:buClr>
                <a:schemeClr val="dk1"/>
              </a:buClr>
              <a:buSzPts val="6200"/>
              <a:buChar char="•"/>
              <a:defRPr sz="6200"/>
            </a:lvl6pPr>
            <a:lvl7pPr indent="-622300" lvl="6" marL="3200400" algn="l">
              <a:spcBef>
                <a:spcPts val="1240"/>
              </a:spcBef>
              <a:spcAft>
                <a:spcPts val="0"/>
              </a:spcAft>
              <a:buClr>
                <a:schemeClr val="dk1"/>
              </a:buClr>
              <a:buSzPts val="6200"/>
              <a:buChar char="•"/>
              <a:defRPr sz="6200"/>
            </a:lvl7pPr>
            <a:lvl8pPr indent="-622300" lvl="7" marL="3657600" algn="l">
              <a:spcBef>
                <a:spcPts val="1240"/>
              </a:spcBef>
              <a:spcAft>
                <a:spcPts val="0"/>
              </a:spcAft>
              <a:buClr>
                <a:schemeClr val="dk1"/>
              </a:buClr>
              <a:buSzPts val="6200"/>
              <a:buChar char="•"/>
              <a:defRPr sz="6200"/>
            </a:lvl8pPr>
            <a:lvl9pPr indent="-622300" lvl="8" marL="4114800" algn="l">
              <a:spcBef>
                <a:spcPts val="1240"/>
              </a:spcBef>
              <a:spcAft>
                <a:spcPts val="0"/>
              </a:spcAft>
              <a:buClr>
                <a:schemeClr val="dk1"/>
              </a:buClr>
              <a:buSzPts val="6200"/>
              <a:buChar char="•"/>
              <a:defRPr sz="6200"/>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645920" y="4912362"/>
            <a:ext cx="14544677" cy="2047238"/>
          </a:xfrm>
          <a:prstGeom prst="rect">
            <a:avLst/>
          </a:prstGeom>
          <a:noFill/>
          <a:ln>
            <a:noFill/>
          </a:ln>
        </p:spPr>
        <p:txBody>
          <a:bodyPr anchorCtr="0" anchor="b" bIns="156750" lIns="313500" spcFirstLastPara="1" rIns="313500" wrap="square" tIns="156750">
            <a:no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40"/>
              </a:spcBef>
              <a:spcAft>
                <a:spcPts val="0"/>
              </a:spcAft>
              <a:buClr>
                <a:schemeClr val="dk1"/>
              </a:buClr>
              <a:buSzPts val="6200"/>
              <a:buNone/>
              <a:defRPr b="1" sz="6200"/>
            </a:lvl3pPr>
            <a:lvl4pPr indent="-228600" lvl="3" marL="1828800" algn="l">
              <a:spcBef>
                <a:spcPts val="1100"/>
              </a:spcBef>
              <a:spcAft>
                <a:spcPts val="0"/>
              </a:spcAft>
              <a:buClr>
                <a:schemeClr val="dk1"/>
              </a:buClr>
              <a:buSzPts val="5500"/>
              <a:buNone/>
              <a:defRPr b="1" sz="5500"/>
            </a:lvl4pPr>
            <a:lvl5pPr indent="-228600" lvl="4" marL="2286000" algn="l">
              <a:spcBef>
                <a:spcPts val="1100"/>
              </a:spcBef>
              <a:spcAft>
                <a:spcPts val="0"/>
              </a:spcAft>
              <a:buClr>
                <a:schemeClr val="dk1"/>
              </a:buClr>
              <a:buSzPts val="5500"/>
              <a:buNone/>
              <a:defRPr b="1" sz="5500"/>
            </a:lvl5pPr>
            <a:lvl6pPr indent="-228600" lvl="5" marL="2743200" algn="l">
              <a:spcBef>
                <a:spcPts val="1100"/>
              </a:spcBef>
              <a:spcAft>
                <a:spcPts val="0"/>
              </a:spcAft>
              <a:buClr>
                <a:schemeClr val="dk1"/>
              </a:buClr>
              <a:buSzPts val="5500"/>
              <a:buNone/>
              <a:defRPr b="1" sz="5500"/>
            </a:lvl6pPr>
            <a:lvl7pPr indent="-228600" lvl="6" marL="3200400" algn="l">
              <a:spcBef>
                <a:spcPts val="1100"/>
              </a:spcBef>
              <a:spcAft>
                <a:spcPts val="0"/>
              </a:spcAft>
              <a:buClr>
                <a:schemeClr val="dk1"/>
              </a:buClr>
              <a:buSzPts val="5500"/>
              <a:buNone/>
              <a:defRPr b="1" sz="5500"/>
            </a:lvl7pPr>
            <a:lvl8pPr indent="-228600" lvl="7" marL="3657600" algn="l">
              <a:spcBef>
                <a:spcPts val="1100"/>
              </a:spcBef>
              <a:spcAft>
                <a:spcPts val="0"/>
              </a:spcAft>
              <a:buClr>
                <a:schemeClr val="dk1"/>
              </a:buClr>
              <a:buSzPts val="5500"/>
              <a:buNone/>
              <a:defRPr b="1" sz="5500"/>
            </a:lvl8pPr>
            <a:lvl9pPr indent="-228600" lvl="8" marL="4114800" algn="l">
              <a:spcBef>
                <a:spcPts val="1100"/>
              </a:spcBef>
              <a:spcAft>
                <a:spcPts val="0"/>
              </a:spcAft>
              <a:buClr>
                <a:schemeClr val="dk1"/>
              </a:buClr>
              <a:buSzPts val="5500"/>
              <a:buNone/>
              <a:defRPr b="1" sz="5500"/>
            </a:lvl9pPr>
          </a:lstStyle>
          <a:p/>
        </p:txBody>
      </p:sp>
      <p:sp>
        <p:nvSpPr>
          <p:cNvPr id="39" name="Google Shape;39;p6"/>
          <p:cNvSpPr txBox="1"/>
          <p:nvPr>
            <p:ph idx="2" type="body"/>
          </p:nvPr>
        </p:nvSpPr>
        <p:spPr>
          <a:xfrm>
            <a:off x="1645920" y="6959600"/>
            <a:ext cx="14544677" cy="12644122"/>
          </a:xfrm>
          <a:prstGeom prst="rect">
            <a:avLst/>
          </a:prstGeom>
          <a:noFill/>
          <a:ln>
            <a:noFill/>
          </a:ln>
        </p:spPr>
        <p:txBody>
          <a:bodyPr anchorCtr="0" anchor="t" bIns="156750" lIns="313500" spcFirstLastPara="1" rIns="313500" wrap="square" tIns="156750">
            <a:no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22300" lvl="2" marL="1371600" algn="l">
              <a:spcBef>
                <a:spcPts val="1240"/>
              </a:spcBef>
              <a:spcAft>
                <a:spcPts val="0"/>
              </a:spcAft>
              <a:buClr>
                <a:schemeClr val="dk1"/>
              </a:buClr>
              <a:buSzPts val="6200"/>
              <a:buChar char="•"/>
              <a:defRPr sz="6200"/>
            </a:lvl3pPr>
            <a:lvl4pPr indent="-577850" lvl="3" marL="1828800" algn="l">
              <a:spcBef>
                <a:spcPts val="1100"/>
              </a:spcBef>
              <a:spcAft>
                <a:spcPts val="0"/>
              </a:spcAft>
              <a:buClr>
                <a:schemeClr val="dk1"/>
              </a:buClr>
              <a:buSzPts val="5500"/>
              <a:buChar char="–"/>
              <a:defRPr sz="5500"/>
            </a:lvl4pPr>
            <a:lvl5pPr indent="-577850" lvl="4" marL="2286000" algn="l">
              <a:spcBef>
                <a:spcPts val="1100"/>
              </a:spcBef>
              <a:spcAft>
                <a:spcPts val="0"/>
              </a:spcAft>
              <a:buClr>
                <a:schemeClr val="dk1"/>
              </a:buClr>
              <a:buSzPts val="5500"/>
              <a:buChar char="»"/>
              <a:defRPr sz="5500"/>
            </a:lvl5pPr>
            <a:lvl6pPr indent="-577850" lvl="5" marL="2743200" algn="l">
              <a:spcBef>
                <a:spcPts val="1100"/>
              </a:spcBef>
              <a:spcAft>
                <a:spcPts val="0"/>
              </a:spcAft>
              <a:buClr>
                <a:schemeClr val="dk1"/>
              </a:buClr>
              <a:buSzPts val="5500"/>
              <a:buChar char="•"/>
              <a:defRPr sz="5500"/>
            </a:lvl6pPr>
            <a:lvl7pPr indent="-577850" lvl="6" marL="3200400" algn="l">
              <a:spcBef>
                <a:spcPts val="1100"/>
              </a:spcBef>
              <a:spcAft>
                <a:spcPts val="0"/>
              </a:spcAft>
              <a:buClr>
                <a:schemeClr val="dk1"/>
              </a:buClr>
              <a:buSzPts val="5500"/>
              <a:buChar char="•"/>
              <a:defRPr sz="5500"/>
            </a:lvl7pPr>
            <a:lvl8pPr indent="-577850" lvl="7" marL="3657600" algn="l">
              <a:spcBef>
                <a:spcPts val="1100"/>
              </a:spcBef>
              <a:spcAft>
                <a:spcPts val="0"/>
              </a:spcAft>
              <a:buClr>
                <a:schemeClr val="dk1"/>
              </a:buClr>
              <a:buSzPts val="5500"/>
              <a:buChar char="•"/>
              <a:defRPr sz="5500"/>
            </a:lvl8pPr>
            <a:lvl9pPr indent="-577850" lvl="8" marL="4114800" algn="l">
              <a:spcBef>
                <a:spcPts val="1100"/>
              </a:spcBef>
              <a:spcAft>
                <a:spcPts val="0"/>
              </a:spcAft>
              <a:buClr>
                <a:schemeClr val="dk1"/>
              </a:buClr>
              <a:buSzPts val="5500"/>
              <a:buChar char="•"/>
              <a:defRPr sz="5500"/>
            </a:lvl9pPr>
          </a:lstStyle>
          <a:p/>
        </p:txBody>
      </p:sp>
      <p:sp>
        <p:nvSpPr>
          <p:cNvPr id="40" name="Google Shape;40;p6"/>
          <p:cNvSpPr txBox="1"/>
          <p:nvPr>
            <p:ph idx="3" type="body"/>
          </p:nvPr>
        </p:nvSpPr>
        <p:spPr>
          <a:xfrm>
            <a:off x="16722092" y="4912362"/>
            <a:ext cx="14550390" cy="2047238"/>
          </a:xfrm>
          <a:prstGeom prst="rect">
            <a:avLst/>
          </a:prstGeom>
          <a:noFill/>
          <a:ln>
            <a:noFill/>
          </a:ln>
        </p:spPr>
        <p:txBody>
          <a:bodyPr anchorCtr="0" anchor="b" bIns="156750" lIns="313500" spcFirstLastPara="1" rIns="313500" wrap="square" tIns="156750">
            <a:noAutofit/>
          </a:bodyPr>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40"/>
              </a:spcBef>
              <a:spcAft>
                <a:spcPts val="0"/>
              </a:spcAft>
              <a:buClr>
                <a:schemeClr val="dk1"/>
              </a:buClr>
              <a:buSzPts val="6200"/>
              <a:buNone/>
              <a:defRPr b="1" sz="6200"/>
            </a:lvl3pPr>
            <a:lvl4pPr indent="-228600" lvl="3" marL="1828800" algn="l">
              <a:spcBef>
                <a:spcPts val="1100"/>
              </a:spcBef>
              <a:spcAft>
                <a:spcPts val="0"/>
              </a:spcAft>
              <a:buClr>
                <a:schemeClr val="dk1"/>
              </a:buClr>
              <a:buSzPts val="5500"/>
              <a:buNone/>
              <a:defRPr b="1" sz="5500"/>
            </a:lvl4pPr>
            <a:lvl5pPr indent="-228600" lvl="4" marL="2286000" algn="l">
              <a:spcBef>
                <a:spcPts val="1100"/>
              </a:spcBef>
              <a:spcAft>
                <a:spcPts val="0"/>
              </a:spcAft>
              <a:buClr>
                <a:schemeClr val="dk1"/>
              </a:buClr>
              <a:buSzPts val="5500"/>
              <a:buNone/>
              <a:defRPr b="1" sz="5500"/>
            </a:lvl5pPr>
            <a:lvl6pPr indent="-228600" lvl="5" marL="2743200" algn="l">
              <a:spcBef>
                <a:spcPts val="1100"/>
              </a:spcBef>
              <a:spcAft>
                <a:spcPts val="0"/>
              </a:spcAft>
              <a:buClr>
                <a:schemeClr val="dk1"/>
              </a:buClr>
              <a:buSzPts val="5500"/>
              <a:buNone/>
              <a:defRPr b="1" sz="5500"/>
            </a:lvl6pPr>
            <a:lvl7pPr indent="-228600" lvl="6" marL="3200400" algn="l">
              <a:spcBef>
                <a:spcPts val="1100"/>
              </a:spcBef>
              <a:spcAft>
                <a:spcPts val="0"/>
              </a:spcAft>
              <a:buClr>
                <a:schemeClr val="dk1"/>
              </a:buClr>
              <a:buSzPts val="5500"/>
              <a:buNone/>
              <a:defRPr b="1" sz="5500"/>
            </a:lvl7pPr>
            <a:lvl8pPr indent="-228600" lvl="7" marL="3657600" algn="l">
              <a:spcBef>
                <a:spcPts val="1100"/>
              </a:spcBef>
              <a:spcAft>
                <a:spcPts val="0"/>
              </a:spcAft>
              <a:buClr>
                <a:schemeClr val="dk1"/>
              </a:buClr>
              <a:buSzPts val="5500"/>
              <a:buNone/>
              <a:defRPr b="1" sz="5500"/>
            </a:lvl8pPr>
            <a:lvl9pPr indent="-228600" lvl="8" marL="4114800" algn="l">
              <a:spcBef>
                <a:spcPts val="1100"/>
              </a:spcBef>
              <a:spcAft>
                <a:spcPts val="0"/>
              </a:spcAft>
              <a:buClr>
                <a:schemeClr val="dk1"/>
              </a:buClr>
              <a:buSzPts val="5500"/>
              <a:buNone/>
              <a:defRPr b="1" sz="5500"/>
            </a:lvl9pPr>
          </a:lstStyle>
          <a:p/>
        </p:txBody>
      </p:sp>
      <p:sp>
        <p:nvSpPr>
          <p:cNvPr id="41" name="Google Shape;41;p6"/>
          <p:cNvSpPr txBox="1"/>
          <p:nvPr>
            <p:ph idx="4" type="body"/>
          </p:nvPr>
        </p:nvSpPr>
        <p:spPr>
          <a:xfrm>
            <a:off x="16722092" y="6959600"/>
            <a:ext cx="14550390" cy="12644122"/>
          </a:xfrm>
          <a:prstGeom prst="rect">
            <a:avLst/>
          </a:prstGeom>
          <a:noFill/>
          <a:ln>
            <a:noFill/>
          </a:ln>
        </p:spPr>
        <p:txBody>
          <a:bodyPr anchorCtr="0" anchor="t" bIns="156750" lIns="313500" spcFirstLastPara="1" rIns="313500" wrap="square" tIns="156750">
            <a:noAutofit/>
          </a:bodyPr>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22300" lvl="2" marL="1371600" algn="l">
              <a:spcBef>
                <a:spcPts val="1240"/>
              </a:spcBef>
              <a:spcAft>
                <a:spcPts val="0"/>
              </a:spcAft>
              <a:buClr>
                <a:schemeClr val="dk1"/>
              </a:buClr>
              <a:buSzPts val="6200"/>
              <a:buChar char="•"/>
              <a:defRPr sz="6200"/>
            </a:lvl3pPr>
            <a:lvl4pPr indent="-577850" lvl="3" marL="1828800" algn="l">
              <a:spcBef>
                <a:spcPts val="1100"/>
              </a:spcBef>
              <a:spcAft>
                <a:spcPts val="0"/>
              </a:spcAft>
              <a:buClr>
                <a:schemeClr val="dk1"/>
              </a:buClr>
              <a:buSzPts val="5500"/>
              <a:buChar char="–"/>
              <a:defRPr sz="5500"/>
            </a:lvl4pPr>
            <a:lvl5pPr indent="-577850" lvl="4" marL="2286000" algn="l">
              <a:spcBef>
                <a:spcPts val="1100"/>
              </a:spcBef>
              <a:spcAft>
                <a:spcPts val="0"/>
              </a:spcAft>
              <a:buClr>
                <a:schemeClr val="dk1"/>
              </a:buClr>
              <a:buSzPts val="5500"/>
              <a:buChar char="»"/>
              <a:defRPr sz="5500"/>
            </a:lvl5pPr>
            <a:lvl6pPr indent="-577850" lvl="5" marL="2743200" algn="l">
              <a:spcBef>
                <a:spcPts val="1100"/>
              </a:spcBef>
              <a:spcAft>
                <a:spcPts val="0"/>
              </a:spcAft>
              <a:buClr>
                <a:schemeClr val="dk1"/>
              </a:buClr>
              <a:buSzPts val="5500"/>
              <a:buChar char="•"/>
              <a:defRPr sz="5500"/>
            </a:lvl6pPr>
            <a:lvl7pPr indent="-577850" lvl="6" marL="3200400" algn="l">
              <a:spcBef>
                <a:spcPts val="1100"/>
              </a:spcBef>
              <a:spcAft>
                <a:spcPts val="0"/>
              </a:spcAft>
              <a:buClr>
                <a:schemeClr val="dk1"/>
              </a:buClr>
              <a:buSzPts val="5500"/>
              <a:buChar char="•"/>
              <a:defRPr sz="5500"/>
            </a:lvl7pPr>
            <a:lvl8pPr indent="-577850" lvl="7" marL="3657600" algn="l">
              <a:spcBef>
                <a:spcPts val="1100"/>
              </a:spcBef>
              <a:spcAft>
                <a:spcPts val="0"/>
              </a:spcAft>
              <a:buClr>
                <a:schemeClr val="dk1"/>
              </a:buClr>
              <a:buSzPts val="5500"/>
              <a:buChar char="•"/>
              <a:defRPr sz="5500"/>
            </a:lvl8pPr>
            <a:lvl9pPr indent="-577850" lvl="8" marL="4114800" algn="l">
              <a:spcBef>
                <a:spcPts val="1100"/>
              </a:spcBef>
              <a:spcAft>
                <a:spcPts val="0"/>
              </a:spcAft>
              <a:buClr>
                <a:schemeClr val="dk1"/>
              </a:buClr>
              <a:buSzPts val="5500"/>
              <a:buChar char="•"/>
              <a:defRPr sz="5500"/>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156750" lIns="313500" spcFirstLastPara="1" rIns="313500" wrap="square" tIns="156750">
            <a:no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2870180" y="873761"/>
            <a:ext cx="18402300" cy="18729961"/>
          </a:xfrm>
          <a:prstGeom prst="rect">
            <a:avLst/>
          </a:prstGeom>
          <a:noFill/>
          <a:ln>
            <a:noFill/>
          </a:ln>
        </p:spPr>
        <p:txBody>
          <a:bodyPr anchorCtr="0" anchor="t" bIns="156750" lIns="313500" spcFirstLastPara="1" rIns="313500" wrap="square" tIns="156750">
            <a:noAutofit/>
          </a:bodyPr>
          <a:lstStyle>
            <a:lvl1pPr indent="-927100" lvl="0" marL="457200" algn="l">
              <a:spcBef>
                <a:spcPts val="2200"/>
              </a:spcBef>
              <a:spcAft>
                <a:spcPts val="0"/>
              </a:spcAft>
              <a:buClr>
                <a:schemeClr val="dk1"/>
              </a:buClr>
              <a:buSzPts val="11000"/>
              <a:buChar char="•"/>
              <a:defRPr sz="11000"/>
            </a:lvl1pPr>
            <a:lvl2pPr indent="-838200" lvl="1" marL="914400" algn="l">
              <a:spcBef>
                <a:spcPts val="1920"/>
              </a:spcBef>
              <a:spcAft>
                <a:spcPts val="0"/>
              </a:spcAft>
              <a:buClr>
                <a:schemeClr val="dk1"/>
              </a:buClr>
              <a:buSzPts val="9600"/>
              <a:buChar char="–"/>
              <a:defRPr sz="9600"/>
            </a:lvl2pPr>
            <a:lvl3pPr indent="-749300" lvl="2" marL="1371600" algn="l">
              <a:spcBef>
                <a:spcPts val="1640"/>
              </a:spcBef>
              <a:spcAft>
                <a:spcPts val="0"/>
              </a:spcAft>
              <a:buClr>
                <a:schemeClr val="dk1"/>
              </a:buClr>
              <a:buSzPts val="8200"/>
              <a:buChar char="•"/>
              <a:defRPr sz="82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57" name="Google Shape;57;p9"/>
          <p:cNvSpPr txBox="1"/>
          <p:nvPr>
            <p:ph idx="2" type="body"/>
          </p:nvPr>
        </p:nvSpPr>
        <p:spPr>
          <a:xfrm>
            <a:off x="1645922" y="4592321"/>
            <a:ext cx="10829927" cy="15011403"/>
          </a:xfrm>
          <a:prstGeom prst="rect">
            <a:avLst/>
          </a:prstGeom>
          <a:noFill/>
          <a:ln>
            <a:noFill/>
          </a:ln>
        </p:spPr>
        <p:txBody>
          <a:bodyPr anchorCtr="0" anchor="t" bIns="156750" lIns="313500" spcFirstLastPara="1" rIns="313500" wrap="square" tIns="156750">
            <a:no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2"/>
          </a:xfrm>
          <a:prstGeom prst="rect">
            <a:avLst/>
          </a:prstGeom>
          <a:noFill/>
          <a:ln>
            <a:noFill/>
          </a:ln>
        </p:spPr>
        <p:txBody>
          <a:bodyPr anchorCtr="0" anchor="b" bIns="156750" lIns="313500" spcFirstLastPara="1" rIns="313500" wrap="square" tIns="156750">
            <a:noAutofit/>
          </a:bodyPr>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156750" lIns="313500" spcFirstLastPara="1" rIns="313500" wrap="square" tIns="156750">
            <a:noAutofit/>
          </a:bodyPr>
          <a:lstStyle>
            <a:lvl1pPr lvl="0" marR="0" rtl="0" algn="l">
              <a:spcBef>
                <a:spcPts val="2200"/>
              </a:spcBef>
              <a:spcAft>
                <a:spcPts val="0"/>
              </a:spcAft>
              <a:buClr>
                <a:schemeClr val="dk1"/>
              </a:buClr>
              <a:buSzPts val="11000"/>
              <a:buFont typeface="Arial"/>
              <a:buNone/>
              <a:defRPr b="0" i="0" sz="11000" u="none" cap="none" strike="noStrike">
                <a:solidFill>
                  <a:schemeClr val="dk1"/>
                </a:solidFill>
                <a:latin typeface="Calibri"/>
                <a:ea typeface="Calibri"/>
                <a:cs typeface="Calibri"/>
                <a:sym typeface="Calibri"/>
              </a:defRPr>
            </a:lvl1pPr>
            <a:lvl2pPr lvl="1"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2pPr>
            <a:lvl3pPr lvl="2" marR="0" rtl="0" algn="l">
              <a:spcBef>
                <a:spcPts val="1640"/>
              </a:spcBef>
              <a:spcAft>
                <a:spcPts val="0"/>
              </a:spcAft>
              <a:buClr>
                <a:schemeClr val="dk1"/>
              </a:buClr>
              <a:buSzPts val="8200"/>
              <a:buFont typeface="Arial"/>
              <a:buNone/>
              <a:defRPr b="0" i="0" sz="8200" u="none" cap="none" strike="noStrike">
                <a:solidFill>
                  <a:schemeClr val="dk1"/>
                </a:solidFill>
                <a:latin typeface="Calibri"/>
                <a:ea typeface="Calibri"/>
                <a:cs typeface="Calibri"/>
                <a:sym typeface="Calibri"/>
              </a:defRPr>
            </a:lvl3pPr>
            <a:lvl4pPr lvl="3"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4pPr>
            <a:lvl5pPr lvl="4"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5pPr>
            <a:lvl6pPr lvl="5"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6pPr>
            <a:lvl7pPr lvl="6"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7pPr>
            <a:lvl8pPr lvl="7"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8pPr>
            <a:lvl9pPr lvl="8"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8"/>
          </a:xfrm>
          <a:prstGeom prst="rect">
            <a:avLst/>
          </a:prstGeom>
          <a:noFill/>
          <a:ln>
            <a:noFill/>
          </a:ln>
        </p:spPr>
        <p:txBody>
          <a:bodyPr anchorCtr="0" anchor="t" bIns="156750" lIns="313500" spcFirstLastPara="1" rIns="313500" wrap="square" tIns="156750">
            <a:noAutofit/>
          </a:bodyPr>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156750" lIns="313500" spcFirstLastPara="1" rIns="313500" wrap="square" tIns="156750">
            <a:noAutofit/>
          </a:bodyPr>
          <a:lstStyle>
            <a:lvl1pPr lvl="0" marR="0" rtl="0" algn="ctr">
              <a:spcBef>
                <a:spcPts val="0"/>
              </a:spcBef>
              <a:spcAft>
                <a:spcPts val="0"/>
              </a:spcAft>
              <a:buClr>
                <a:schemeClr val="dk1"/>
              </a:buClr>
              <a:buSzPts val="15100"/>
              <a:buFont typeface="Calibri"/>
              <a:buNone/>
              <a:defRPr b="0" i="0" sz="1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645920" y="5120641"/>
            <a:ext cx="29626559" cy="14483082"/>
          </a:xfrm>
          <a:prstGeom prst="rect">
            <a:avLst/>
          </a:prstGeom>
          <a:noFill/>
          <a:ln>
            <a:noFill/>
          </a:ln>
        </p:spPr>
        <p:txBody>
          <a:bodyPr anchorCtr="0" anchor="t" bIns="156750" lIns="313500" spcFirstLastPara="1" rIns="313500" wrap="square" tIns="156750">
            <a:noAutofit/>
          </a:bodyPr>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156750" lIns="313500" spcFirstLastPara="1" rIns="313500" wrap="square" tIns="156750">
            <a:noAutofit/>
          </a:bodyPr>
          <a:lstStyle>
            <a:lvl1pPr lv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156750" lIns="313500" spcFirstLastPara="1" rIns="313500" wrap="square" tIns="156750">
            <a:noAutofit/>
          </a:bodyPr>
          <a:lstStyle>
            <a:lvl1pPr lv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2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50" lIns="313500" spcFirstLastPara="1" rIns="313500" wrap="square" tIns="156750">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png"/><Relationship Id="rId13" Type="http://schemas.openxmlformats.org/officeDocument/2006/relationships/image" Target="../media/image10.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B265B"/>
            </a:gs>
            <a:gs pos="50000">
              <a:srgbClr val="BFCFEC"/>
            </a:gs>
            <a:gs pos="100000">
              <a:srgbClr val="E0E8F4"/>
            </a:gs>
          </a:gsLst>
          <a:lin ang="5400000" scaled="0"/>
        </a:gradFill>
      </p:bgPr>
    </p:bg>
    <p:spTree>
      <p:nvGrpSpPr>
        <p:cNvPr id="83" name="Shape 83"/>
        <p:cNvGrpSpPr/>
        <p:nvPr/>
      </p:nvGrpSpPr>
      <p:grpSpPr>
        <a:xfrm>
          <a:off x="0" y="0"/>
          <a:ext cx="0" cy="0"/>
          <a:chOff x="0" y="0"/>
          <a:chExt cx="0" cy="0"/>
        </a:xfrm>
      </p:grpSpPr>
      <p:sp>
        <p:nvSpPr>
          <p:cNvPr id="84" name="Google Shape;84;p13"/>
          <p:cNvSpPr/>
          <p:nvPr/>
        </p:nvSpPr>
        <p:spPr>
          <a:xfrm>
            <a:off x="571500" y="315536"/>
            <a:ext cx="31965900" cy="3952800"/>
          </a:xfrm>
          <a:prstGeom prst="roundRect">
            <a:avLst>
              <a:gd fmla="val 10870" name="adj"/>
            </a:avLst>
          </a:prstGeom>
          <a:gradFill>
            <a:gsLst>
              <a:gs pos="0">
                <a:srgbClr val="A7C4FF"/>
              </a:gs>
              <a:gs pos="100000">
                <a:schemeClr val="lt1"/>
              </a:gs>
            </a:gsLst>
            <a:lin ang="5400000" scaled="0"/>
          </a:gra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lt1"/>
              </a:solidFill>
              <a:latin typeface="Calibri"/>
              <a:ea typeface="Calibri"/>
              <a:cs typeface="Calibri"/>
              <a:sym typeface="Calibri"/>
            </a:endParaRPr>
          </a:p>
        </p:txBody>
      </p:sp>
      <p:sp>
        <p:nvSpPr>
          <p:cNvPr id="85" name="Google Shape;85;p13"/>
          <p:cNvSpPr txBox="1"/>
          <p:nvPr/>
        </p:nvSpPr>
        <p:spPr>
          <a:xfrm>
            <a:off x="1190623" y="472696"/>
            <a:ext cx="30762883" cy="3412914"/>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lang="en-US" sz="7200">
                <a:solidFill>
                  <a:schemeClr val="dk1"/>
                </a:solidFill>
                <a:latin typeface="EB Garamond"/>
                <a:ea typeface="EB Garamond"/>
                <a:cs typeface="EB Garamond"/>
                <a:sym typeface="EB Garamond"/>
              </a:rPr>
              <a:t>Group IX</a:t>
            </a:r>
            <a:endParaRPr b="1" i="0" sz="7200" u="none" cap="none" strike="noStrike">
              <a:solidFill>
                <a:schemeClr val="dk1"/>
              </a:solidFill>
              <a:latin typeface="EB Garamond"/>
              <a:ea typeface="EB Garamond"/>
              <a:cs typeface="EB Garamond"/>
              <a:sym typeface="EB Garamond"/>
            </a:endParaRPr>
          </a:p>
          <a:p>
            <a:pPr indent="0" lvl="0" marL="0" marR="0" rtl="0" algn="ctr">
              <a:spcBef>
                <a:spcPts val="1200"/>
              </a:spcBef>
              <a:spcAft>
                <a:spcPts val="0"/>
              </a:spcAft>
              <a:buNone/>
            </a:pPr>
            <a:r>
              <a:rPr b="1" lang="en-US" sz="4600">
                <a:solidFill>
                  <a:schemeClr val="dk1"/>
                </a:solidFill>
                <a:latin typeface="EB Garamond"/>
                <a:ea typeface="EB Garamond"/>
                <a:cs typeface="EB Garamond"/>
                <a:sym typeface="EB Garamond"/>
              </a:rPr>
              <a:t>Royce Dickerson, Ben Leonard, Kelsi Long, </a:t>
            </a:r>
            <a:endParaRPr b="1" sz="4600">
              <a:solidFill>
                <a:schemeClr val="dk1"/>
              </a:solidFill>
              <a:latin typeface="EB Garamond"/>
              <a:ea typeface="EB Garamond"/>
              <a:cs typeface="EB Garamond"/>
              <a:sym typeface="EB Garamond"/>
            </a:endParaRPr>
          </a:p>
          <a:p>
            <a:pPr indent="0" lvl="0" marL="0" marR="0" rtl="0" algn="ctr">
              <a:spcBef>
                <a:spcPts val="1200"/>
              </a:spcBef>
              <a:spcAft>
                <a:spcPts val="0"/>
              </a:spcAft>
              <a:buNone/>
            </a:pPr>
            <a:r>
              <a:rPr b="1" lang="en-US" sz="4600">
                <a:solidFill>
                  <a:schemeClr val="dk1"/>
                </a:solidFill>
                <a:latin typeface="EB Garamond"/>
                <a:ea typeface="EB Garamond"/>
                <a:cs typeface="EB Garamond"/>
                <a:sym typeface="EB Garamond"/>
              </a:rPr>
              <a:t>Zac Pate, and William Roberts</a:t>
            </a:r>
            <a:endParaRPr sz="4600"/>
          </a:p>
          <a:p>
            <a:pPr indent="0" lvl="0" marL="0" marR="0" rtl="0" algn="ctr">
              <a:spcBef>
                <a:spcPts val="601"/>
              </a:spcBef>
              <a:spcAft>
                <a:spcPts val="0"/>
              </a:spcAft>
              <a:buNone/>
            </a:pPr>
            <a:r>
              <a:rPr b="1" i="1" lang="en-US" sz="4800">
                <a:solidFill>
                  <a:schemeClr val="dk1"/>
                </a:solidFill>
                <a:latin typeface="EB Garamond"/>
                <a:ea typeface="EB Garamond"/>
                <a:cs typeface="EB Garamond"/>
                <a:sym typeface="EB Garamond"/>
              </a:rPr>
              <a:t>Alabama Transportation Policy Research Center</a:t>
            </a:r>
            <a:r>
              <a:rPr b="1" i="1" lang="en-US" sz="4800" u="none" cap="none" strike="noStrike">
                <a:solidFill>
                  <a:schemeClr val="dk1"/>
                </a:solidFill>
                <a:latin typeface="EB Garamond"/>
                <a:ea typeface="EB Garamond"/>
                <a:cs typeface="EB Garamond"/>
                <a:sym typeface="EB Garamond"/>
              </a:rPr>
              <a:t> </a:t>
            </a:r>
            <a:endParaRPr/>
          </a:p>
        </p:txBody>
      </p:sp>
      <p:sp>
        <p:nvSpPr>
          <p:cNvPr id="86" name="Google Shape;86;p13"/>
          <p:cNvSpPr/>
          <p:nvPr/>
        </p:nvSpPr>
        <p:spPr>
          <a:xfrm flipH="1">
            <a:off x="25003125" y="4457986"/>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7" name="Google Shape;87;p13"/>
          <p:cNvSpPr/>
          <p:nvPr/>
        </p:nvSpPr>
        <p:spPr>
          <a:xfrm flipH="1">
            <a:off x="8763000" y="4457983"/>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8" name="Google Shape;88;p13"/>
          <p:cNvSpPr/>
          <p:nvPr/>
        </p:nvSpPr>
        <p:spPr>
          <a:xfrm flipH="1">
            <a:off x="16916400" y="4457985"/>
            <a:ext cx="7543800" cy="1703040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89" name="Google Shape;89;p13"/>
          <p:cNvSpPr/>
          <p:nvPr/>
        </p:nvSpPr>
        <p:spPr>
          <a:xfrm flipH="1">
            <a:off x="581023" y="4457985"/>
            <a:ext cx="7543800" cy="17030415"/>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b="0" i="0" sz="8500" u="none" cap="none" strike="noStrike">
              <a:solidFill>
                <a:schemeClr val="dk1"/>
              </a:solidFill>
              <a:latin typeface="Calibri"/>
              <a:ea typeface="Calibri"/>
              <a:cs typeface="Calibri"/>
              <a:sym typeface="Calibri"/>
            </a:endParaRPr>
          </a:p>
        </p:txBody>
      </p:sp>
      <p:sp>
        <p:nvSpPr>
          <p:cNvPr id="90" name="Google Shape;90;p13"/>
          <p:cNvSpPr txBox="1"/>
          <p:nvPr/>
        </p:nvSpPr>
        <p:spPr>
          <a:xfrm>
            <a:off x="8763000" y="4800600"/>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Evidence of Need</a:t>
            </a:r>
            <a:endParaRPr/>
          </a:p>
        </p:txBody>
      </p:sp>
      <p:sp>
        <p:nvSpPr>
          <p:cNvPr id="91" name="Google Shape;91;p13"/>
          <p:cNvSpPr txBox="1"/>
          <p:nvPr/>
        </p:nvSpPr>
        <p:spPr>
          <a:xfrm>
            <a:off x="25003123" y="4800598"/>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Sustainability</a:t>
            </a:r>
            <a:endParaRPr/>
          </a:p>
        </p:txBody>
      </p:sp>
      <p:sp>
        <p:nvSpPr>
          <p:cNvPr id="92" name="Google Shape;92;p13"/>
          <p:cNvSpPr txBox="1"/>
          <p:nvPr/>
        </p:nvSpPr>
        <p:spPr>
          <a:xfrm>
            <a:off x="581023" y="4800600"/>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Project Activities</a:t>
            </a:r>
            <a:endParaRPr/>
          </a:p>
        </p:txBody>
      </p:sp>
      <p:sp>
        <p:nvSpPr>
          <p:cNvPr id="93" name="Google Shape;93;p13"/>
          <p:cNvSpPr txBox="1"/>
          <p:nvPr/>
        </p:nvSpPr>
        <p:spPr>
          <a:xfrm>
            <a:off x="16916400" y="4800599"/>
            <a:ext cx="7543800" cy="1403349"/>
          </a:xfrm>
          <a:prstGeom prst="rect">
            <a:avLst/>
          </a:prstGeom>
          <a:noFill/>
          <a:ln>
            <a:noFill/>
          </a:ln>
        </p:spPr>
        <p:txBody>
          <a:bodyPr anchorCtr="0" anchor="t" bIns="45675" lIns="91400" spcFirstLastPara="1" rIns="91400" wrap="square" tIns="45675">
            <a:noAutofit/>
          </a:bodyPr>
          <a:lstStyle/>
          <a:p>
            <a:pPr indent="0" lvl="0" marL="0" marR="0" rtl="0" algn="ctr">
              <a:spcBef>
                <a:spcPts val="0"/>
              </a:spcBef>
              <a:spcAft>
                <a:spcPts val="0"/>
              </a:spcAft>
              <a:buNone/>
            </a:pPr>
            <a:r>
              <a:rPr b="1" i="0" lang="en-US" sz="6600" u="none" cap="none" strike="noStrike">
                <a:solidFill>
                  <a:schemeClr val="dk1"/>
                </a:solidFill>
                <a:latin typeface="EB Garamond"/>
                <a:ea typeface="EB Garamond"/>
                <a:cs typeface="EB Garamond"/>
                <a:sym typeface="EB Garamond"/>
              </a:rPr>
              <a:t>Intended Outcomes</a:t>
            </a:r>
            <a:endParaRPr b="1" i="0" sz="6600" u="none" cap="none" strike="noStrike">
              <a:solidFill>
                <a:schemeClr val="dk1"/>
              </a:solidFill>
              <a:latin typeface="EB Garamond"/>
              <a:ea typeface="EB Garamond"/>
              <a:cs typeface="EB Garamond"/>
              <a:sym typeface="EB Garamond"/>
            </a:endParaRPr>
          </a:p>
        </p:txBody>
      </p:sp>
      <p:sp>
        <p:nvSpPr>
          <p:cNvPr id="94" name="Google Shape;94;p13"/>
          <p:cNvSpPr txBox="1"/>
          <p:nvPr/>
        </p:nvSpPr>
        <p:spPr>
          <a:xfrm>
            <a:off x="914399" y="6203949"/>
            <a:ext cx="6934200" cy="14903400"/>
          </a:xfrm>
          <a:prstGeom prst="rect">
            <a:avLst/>
          </a:prstGeom>
          <a:noFill/>
          <a:ln>
            <a:noFill/>
          </a:ln>
        </p:spPr>
        <p:txBody>
          <a:bodyPr anchorCtr="0" anchor="t" bIns="45675" lIns="91400" spcFirstLastPara="1" rIns="91400" wrap="square" tIns="45675">
            <a:noAutofit/>
          </a:bodyPr>
          <a:lstStyle/>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Working with the Alabama Transportation Policy Research Center, Group IX, and the Blackburn community, will gather county constituents and relevant stakeholder groups to present a whitepaper to the Tuscaloosa County Commission that makes the case for applying for a 5311 grant. </a:t>
            </a:r>
            <a:r>
              <a:rPr lang="en-US" sz="2000">
                <a:solidFill>
                  <a:schemeClr val="dk1"/>
                </a:solidFill>
                <a:latin typeface="EB Garamond Medium"/>
                <a:ea typeface="EB Garamond Medium"/>
                <a:cs typeface="EB Garamond Medium"/>
                <a:sym typeface="EB Garamond Medium"/>
              </a:rPr>
              <a:t>Using the whitepaper and other briefing materials, Group IX will then make a presentation to the Probate Judge and County Commission. In the presentation, Group IX will argue that this investment of time and money can improve the livelihoods of many of their constituents.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We will have students in the Blackburn class participate in a “rural living simulation” where they will  be tasked with planning an entire day using only public transportation. Key partners for this simulation would </a:t>
            </a:r>
            <a:r>
              <a:rPr lang="en-US" sz="2000">
                <a:solidFill>
                  <a:schemeClr val="dk1"/>
                </a:solidFill>
                <a:latin typeface="EB Garamond Medium"/>
                <a:ea typeface="EB Garamond Medium"/>
                <a:cs typeface="EB Garamond Medium"/>
                <a:sym typeface="EB Garamond Medium"/>
              </a:rPr>
              <a:t>include groups</a:t>
            </a:r>
            <a:r>
              <a:rPr lang="en-US" sz="2000">
                <a:solidFill>
                  <a:schemeClr val="dk1"/>
                </a:solidFill>
                <a:latin typeface="EB Garamond Medium"/>
                <a:ea typeface="EB Garamond Medium"/>
                <a:cs typeface="EB Garamond Medium"/>
                <a:sym typeface="EB Garamond Medium"/>
              </a:rPr>
              <a:t> such as the </a:t>
            </a:r>
            <a:r>
              <a:rPr lang="en-US" sz="2000">
                <a:solidFill>
                  <a:schemeClr val="dk1"/>
                </a:solidFill>
                <a:latin typeface="EB Garamond Medium"/>
                <a:ea typeface="EB Garamond Medium"/>
                <a:cs typeface="EB Garamond Medium"/>
                <a:sym typeface="EB Garamond Medium"/>
              </a:rPr>
              <a:t>West Alabama Chamber of Commerce, the University of Alabama’s Center for Service and Leadership, the Alabama Transportation Institute, the Tuscaloosa Transit Authority, and the West Alabama Regional Commission, to ensure its success.  Helping to incorporate the entire class, and give a personal account to many of these issues.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For far too many people in Alabama transportation is a major headache. Getting back and forth to work, getting your children home for school, getting groceries to cook dinner, all of these actions require some type of mobile transportation to complete; for many of us, these daily tasks are becoming harder and harder to accomplish. These task are even significantly harder for rural residents in Tuscaloosa County. Day after day they have an even more difficult time accomplishing these tasks and navigating around their community.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At the completion of our white paper presentation the County will have a both factual and personal look at the necessity of public transportation in the rural areas of Tuscaloosa County, and have a realistic path forward for applying for the 5311 grant.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rPr lang="en-US" sz="2000">
                <a:solidFill>
                  <a:schemeClr val="dk1"/>
                </a:solidFill>
                <a:latin typeface="EB Garamond Medium"/>
                <a:ea typeface="EB Garamond Medium"/>
                <a:cs typeface="EB Garamond Medium"/>
                <a:sym typeface="EB Garamond Medium"/>
              </a:rPr>
              <a:t>\</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a:latin typeface="EB Garamond Medium"/>
              <a:ea typeface="EB Garamond Medium"/>
              <a:cs typeface="EB Garamond Medium"/>
              <a:sym typeface="EB Garamond Medium"/>
            </a:endParaRPr>
          </a:p>
        </p:txBody>
      </p:sp>
      <p:sp>
        <p:nvSpPr>
          <p:cNvPr id="95" name="Google Shape;95;p13"/>
          <p:cNvSpPr txBox="1"/>
          <p:nvPr/>
        </p:nvSpPr>
        <p:spPr>
          <a:xfrm>
            <a:off x="8998750" y="12896850"/>
            <a:ext cx="7010400" cy="7831500"/>
          </a:xfrm>
          <a:prstGeom prst="rect">
            <a:avLst/>
          </a:prstGeom>
          <a:noFill/>
          <a:ln>
            <a:noFill/>
          </a:ln>
        </p:spPr>
        <p:txBody>
          <a:bodyPr anchorCtr="0" anchor="t" bIns="30550" lIns="61125" spcFirstLastPara="1" rIns="61125" wrap="square" tIns="30550">
            <a:noAutofit/>
          </a:bodyPr>
          <a:lstStyle/>
          <a:p>
            <a:pPr indent="0" lvl="0" marL="0" marR="0" rtl="0" algn="ctr">
              <a:spcBef>
                <a:spcPts val="0"/>
              </a:spcBef>
              <a:spcAft>
                <a:spcPts val="0"/>
              </a:spcAft>
              <a:buNone/>
            </a:pPr>
            <a:r>
              <a:rPr lang="en-US" sz="4000">
                <a:solidFill>
                  <a:schemeClr val="dk1"/>
                </a:solidFill>
                <a:latin typeface="EB Garamond Medium"/>
                <a:ea typeface="EB Garamond Medium"/>
                <a:cs typeface="EB Garamond Medium"/>
                <a:sym typeface="EB Garamond Medium"/>
              </a:rPr>
              <a:t>Figure 1</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rPr lang="en-US" sz="2000">
                <a:solidFill>
                  <a:schemeClr val="dk1"/>
                </a:solidFill>
                <a:latin typeface="EB Garamond Medium"/>
                <a:ea typeface="EB Garamond Medium"/>
                <a:cs typeface="EB Garamond Medium"/>
                <a:sym typeface="EB Garamond Medium"/>
              </a:rPr>
              <a:t>Currently, we do not have a public transportation system that expands beyond the City of Tuscaloosa (see Figure 1). Citizens living in the rural areas of Tuscaloosa County are without an affordable transportation method. Demand has risen over the past two years for public transportation systems because citizens, at the moment, are burdened with the cost of purchasing a vehicle, </a:t>
            </a:r>
            <a:r>
              <a:rPr lang="en-US" sz="2000">
                <a:solidFill>
                  <a:schemeClr val="dk1"/>
                </a:solidFill>
                <a:latin typeface="EB Garamond Medium"/>
                <a:ea typeface="EB Garamond Medium"/>
                <a:cs typeface="EB Garamond Medium"/>
                <a:sym typeface="EB Garamond Medium"/>
              </a:rPr>
              <a:t>maintaining</a:t>
            </a:r>
            <a:r>
              <a:rPr lang="en-US" sz="2000">
                <a:solidFill>
                  <a:schemeClr val="dk1"/>
                </a:solidFill>
                <a:latin typeface="EB Garamond Medium"/>
                <a:ea typeface="EB Garamond Medium"/>
                <a:cs typeface="EB Garamond Medium"/>
                <a:sym typeface="EB Garamond Medium"/>
              </a:rPr>
              <a:t> the vehicle as well as affording gas that is continuously rising, especially after the recent passage of the gas tax in Alabama.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rPr lang="en-US" sz="2000">
                <a:solidFill>
                  <a:schemeClr val="dk1"/>
                </a:solidFill>
                <a:latin typeface="EB Garamond Medium"/>
                <a:ea typeface="EB Garamond Medium"/>
                <a:cs typeface="EB Garamond Medium"/>
                <a:sym typeface="EB Garamond Medium"/>
              </a:rPr>
              <a:t>Between 2015-2017 there has been an 18% increase in the </a:t>
            </a:r>
            <a:r>
              <a:rPr lang="en-US" sz="2000">
                <a:solidFill>
                  <a:schemeClr val="dk1"/>
                </a:solidFill>
                <a:latin typeface="EB Garamond Medium"/>
                <a:ea typeface="EB Garamond Medium"/>
                <a:cs typeface="EB Garamond Medium"/>
                <a:sym typeface="EB Garamond Medium"/>
              </a:rPr>
              <a:t>public's</a:t>
            </a:r>
            <a:r>
              <a:rPr lang="en-US" sz="2000">
                <a:solidFill>
                  <a:schemeClr val="dk1"/>
                </a:solidFill>
                <a:latin typeface="EB Garamond Medium"/>
                <a:ea typeface="EB Garamond Medium"/>
                <a:cs typeface="EB Garamond Medium"/>
                <a:sym typeface="EB Garamond Medium"/>
              </a:rPr>
              <a:t> demand for public transportation, and as the counties population continues to expand and include more people to service, that </a:t>
            </a:r>
            <a:r>
              <a:rPr lang="en-US" sz="2000">
                <a:solidFill>
                  <a:schemeClr val="dk1"/>
                </a:solidFill>
                <a:latin typeface="EB Garamond Medium"/>
                <a:ea typeface="EB Garamond Medium"/>
                <a:cs typeface="EB Garamond Medium"/>
                <a:sym typeface="EB Garamond Medium"/>
              </a:rPr>
              <a:t>demand</a:t>
            </a:r>
            <a:r>
              <a:rPr lang="en-US" sz="2000">
                <a:solidFill>
                  <a:schemeClr val="dk1"/>
                </a:solidFill>
                <a:latin typeface="EB Garamond Medium"/>
                <a:ea typeface="EB Garamond Medium"/>
                <a:cs typeface="EB Garamond Medium"/>
                <a:sym typeface="EB Garamond Medium"/>
              </a:rPr>
              <a:t> will only increase.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rPr lang="en-US" sz="2000">
                <a:solidFill>
                  <a:schemeClr val="dk1"/>
                </a:solidFill>
                <a:latin typeface="EB Garamond Medium"/>
                <a:ea typeface="EB Garamond Medium"/>
                <a:cs typeface="EB Garamond Medium"/>
                <a:sym typeface="EB Garamond Medium"/>
              </a:rPr>
              <a:t>The city has done a good job in providing some options to lower income residents in getting around the city in public transportation, but these routes do not go to many skilled labor worksites or serve residents in rural Tuscaloosa County.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i="0" sz="2000" u="none" cap="none" strike="noStrike">
              <a:solidFill>
                <a:schemeClr val="dk1"/>
              </a:solidFill>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a:latin typeface="EB Garamond Medium"/>
              <a:ea typeface="EB Garamond Medium"/>
              <a:cs typeface="EB Garamond Medium"/>
              <a:sym typeface="EB Garamond Medium"/>
            </a:endParaRPr>
          </a:p>
        </p:txBody>
      </p:sp>
      <p:sp>
        <p:nvSpPr>
          <p:cNvPr id="96" name="Google Shape;96;p13"/>
          <p:cNvSpPr txBox="1"/>
          <p:nvPr/>
        </p:nvSpPr>
        <p:spPr>
          <a:xfrm>
            <a:off x="17221200" y="6203950"/>
            <a:ext cx="6934200" cy="9175800"/>
          </a:xfrm>
          <a:prstGeom prst="rect">
            <a:avLst/>
          </a:prstGeom>
          <a:noFill/>
          <a:ln>
            <a:noFill/>
          </a:ln>
        </p:spPr>
        <p:txBody>
          <a:bodyPr anchorCtr="0" anchor="t" bIns="30550" lIns="61125" spcFirstLastPara="1" rIns="61125" wrap="square" tIns="30550">
            <a:noAutofit/>
          </a:bodyPr>
          <a:lstStyle/>
          <a:p>
            <a:pPr indent="0" lvl="0" marL="0" marR="0" rtl="0" algn="just">
              <a:spcBef>
                <a:spcPts val="0"/>
              </a:spcBef>
              <a:spcAft>
                <a:spcPts val="0"/>
              </a:spcAft>
              <a:buNone/>
            </a:pPr>
            <a:r>
              <a:rPr lang="en-US" sz="2000">
                <a:latin typeface="EB Garamond Medium"/>
                <a:ea typeface="EB Garamond Medium"/>
                <a:cs typeface="EB Garamond Medium"/>
                <a:sym typeface="EB Garamond Medium"/>
              </a:rPr>
              <a:t>Our hope, is that working with this variety of different organizations all across Tuscaloosa County, Western Alabama, and Central Alabama the Tuscaloosa County Commission will see the great evidence for need in the public transportation sector in our rural communities through the facts we have found and real life </a:t>
            </a:r>
            <a:r>
              <a:rPr lang="en-US" sz="2000">
                <a:latin typeface="EB Garamond Medium"/>
                <a:ea typeface="EB Garamond Medium"/>
                <a:cs typeface="EB Garamond Medium"/>
                <a:sym typeface="EB Garamond Medium"/>
              </a:rPr>
              <a:t>scenarios</a:t>
            </a:r>
            <a:r>
              <a:rPr lang="en-US" sz="2000">
                <a:latin typeface="EB Garamond Medium"/>
                <a:ea typeface="EB Garamond Medium"/>
                <a:cs typeface="EB Garamond Medium"/>
                <a:sym typeface="EB Garamond Medium"/>
              </a:rPr>
              <a:t> we are able to conduct. </a:t>
            </a:r>
            <a:endParaRPr sz="2000">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sz="2000">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Tuscaloosa County has not applied for 5311 funding since the early 1970’s, leaving millions of federal dollars on the table and thousands of residents without food on theirs, due to it being sometimes inaccessible. This white paper, when presented to the Tuscaloosa County Commission and Probate Judge,  will consist of the facts and data on the necessity for greater public transportation in rural areas.</a:t>
            </a:r>
            <a:endParaRPr sz="2000">
              <a:latin typeface="EB Garamond Medium"/>
              <a:ea typeface="EB Garamond Medium"/>
              <a:cs typeface="EB Garamond Medium"/>
              <a:sym typeface="EB Garamond Medium"/>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b="0" i="0" sz="2000" u="none" cap="none" strike="noStrike">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sz="2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sz="2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t/>
            </a:r>
            <a:endParaRPr sz="2000">
              <a:solidFill>
                <a:schemeClr val="dk1"/>
              </a:solidFill>
              <a:latin typeface="EB Garamond"/>
              <a:ea typeface="EB Garamond"/>
              <a:cs typeface="EB Garamond"/>
              <a:sym typeface="EB Garamond"/>
            </a:endParaRPr>
          </a:p>
          <a:p>
            <a:pPr indent="0" lvl="0" marL="0" marR="0" rtl="0" algn="just">
              <a:spcBef>
                <a:spcPts val="0"/>
              </a:spcBef>
              <a:spcAft>
                <a:spcPts val="0"/>
              </a:spcAft>
              <a:buNone/>
            </a:pPr>
            <a:r>
              <a:rPr lang="en-US" sz="2000">
                <a:solidFill>
                  <a:schemeClr val="dk1"/>
                </a:solidFill>
                <a:latin typeface="EB Garamond"/>
                <a:ea typeface="EB Garamond"/>
                <a:cs typeface="EB Garamond"/>
                <a:sym typeface="EB Garamond"/>
              </a:rPr>
              <a:t>Our hope is that through these presentations the county will agree to apply for the funding and then buy demand response vans to operate in rural areas of Tuscaloosa County. </a:t>
            </a:r>
            <a:r>
              <a:rPr lang="en-US" sz="2000">
                <a:solidFill>
                  <a:schemeClr val="dk1"/>
                </a:solidFill>
                <a:latin typeface="EB Garamond"/>
                <a:ea typeface="EB Garamond"/>
                <a:cs typeface="EB Garamond"/>
                <a:sym typeface="EB Garamond"/>
              </a:rPr>
              <a:t>The demand for public transportation is on the rise, as shown in Figure 2, and Tuscaloosa County can get ahead of other </a:t>
            </a:r>
            <a:r>
              <a:rPr lang="en-US" sz="2000">
                <a:solidFill>
                  <a:schemeClr val="dk1"/>
                </a:solidFill>
                <a:latin typeface="EB Garamond"/>
                <a:ea typeface="EB Garamond"/>
                <a:cs typeface="EB Garamond"/>
                <a:sym typeface="EB Garamond"/>
              </a:rPr>
              <a:t>communities</a:t>
            </a:r>
            <a:r>
              <a:rPr lang="en-US" sz="2000">
                <a:solidFill>
                  <a:schemeClr val="dk1"/>
                </a:solidFill>
                <a:latin typeface="EB Garamond"/>
                <a:ea typeface="EB Garamond"/>
                <a:cs typeface="EB Garamond"/>
                <a:sym typeface="EB Garamond"/>
              </a:rPr>
              <a:t> in our state and our  region by addressing this </a:t>
            </a:r>
            <a:r>
              <a:rPr lang="en-US" sz="2000">
                <a:solidFill>
                  <a:schemeClr val="dk1"/>
                </a:solidFill>
                <a:latin typeface="EB Garamond"/>
                <a:ea typeface="EB Garamond"/>
                <a:cs typeface="EB Garamond"/>
                <a:sym typeface="EB Garamond"/>
              </a:rPr>
              <a:t>issue</a:t>
            </a:r>
            <a:r>
              <a:rPr lang="en-US" sz="2000">
                <a:solidFill>
                  <a:schemeClr val="dk1"/>
                </a:solidFill>
                <a:latin typeface="EB Garamond"/>
                <a:ea typeface="EB Garamond"/>
                <a:cs typeface="EB Garamond"/>
                <a:sym typeface="EB Garamond"/>
              </a:rPr>
              <a:t> head on. </a:t>
            </a:r>
            <a:endParaRPr b="0" i="0" sz="2000" u="none" cap="none" strike="noStrike">
              <a:solidFill>
                <a:schemeClr val="dk1"/>
              </a:solidFill>
              <a:latin typeface="EB Garamond"/>
              <a:ea typeface="EB Garamond"/>
              <a:cs typeface="EB Garamond"/>
              <a:sym typeface="EB Garamond"/>
            </a:endParaRPr>
          </a:p>
        </p:txBody>
      </p:sp>
      <p:sp>
        <p:nvSpPr>
          <p:cNvPr id="97" name="Google Shape;97;p13"/>
          <p:cNvSpPr txBox="1"/>
          <p:nvPr/>
        </p:nvSpPr>
        <p:spPr>
          <a:xfrm>
            <a:off x="25298400" y="6203949"/>
            <a:ext cx="6934200" cy="10407600"/>
          </a:xfrm>
          <a:prstGeom prst="rect">
            <a:avLst/>
          </a:prstGeom>
          <a:noFill/>
          <a:ln>
            <a:noFill/>
          </a:ln>
        </p:spPr>
        <p:txBody>
          <a:bodyPr anchorCtr="0" anchor="t" bIns="30550" lIns="61125" spcFirstLastPara="1" rIns="61125" wrap="square" tIns="30550">
            <a:noAutofit/>
          </a:bodyPr>
          <a:lstStyle/>
          <a:p>
            <a:pPr indent="0" lvl="0" marL="0" rtl="0" algn="l">
              <a:lnSpc>
                <a:spcPct val="115000"/>
              </a:lnSpc>
              <a:spcBef>
                <a:spcPts val="0"/>
              </a:spcBef>
              <a:spcAft>
                <a:spcPts val="0"/>
              </a:spcAft>
              <a:buSzPts val="1100"/>
              <a:buNone/>
            </a:pPr>
            <a:r>
              <a:rPr lang="en-US" sz="2000">
                <a:solidFill>
                  <a:schemeClr val="dk1"/>
                </a:solidFill>
                <a:latin typeface="EB Garamond Medium"/>
                <a:ea typeface="EB Garamond Medium"/>
                <a:cs typeface="EB Garamond Medium"/>
                <a:sym typeface="EB Garamond Medium"/>
              </a:rPr>
              <a:t>The Alabama Transportation Institute, the Tuscaloosa County Commission, and the Tuscaloosa Transit Authorities are established organizations and governmental entities, making this project </a:t>
            </a:r>
            <a:r>
              <a:rPr lang="en-US" sz="2000">
                <a:solidFill>
                  <a:schemeClr val="dk1"/>
                </a:solidFill>
                <a:latin typeface="EB Garamond Medium"/>
                <a:ea typeface="EB Garamond Medium"/>
                <a:cs typeface="EB Garamond Medium"/>
                <a:sym typeface="EB Garamond Medium"/>
              </a:rPr>
              <a:t>sustainable</a:t>
            </a:r>
            <a:r>
              <a:rPr lang="en-US" sz="2000">
                <a:solidFill>
                  <a:schemeClr val="dk1"/>
                </a:solidFill>
                <a:latin typeface="EB Garamond Medium"/>
                <a:ea typeface="EB Garamond Medium"/>
                <a:cs typeface="EB Garamond Medium"/>
                <a:sym typeface="EB Garamond Medium"/>
              </a:rPr>
              <a:t> into the future and allowing for greater study into the rural transportation issue </a:t>
            </a:r>
            <a:r>
              <a:rPr lang="en-US" sz="2000">
                <a:solidFill>
                  <a:schemeClr val="dk1"/>
                </a:solidFill>
                <a:latin typeface="EB Garamond Medium"/>
                <a:ea typeface="EB Garamond Medium"/>
                <a:cs typeface="EB Garamond Medium"/>
                <a:sym typeface="EB Garamond Medium"/>
              </a:rPr>
              <a:t>specifically</a:t>
            </a:r>
            <a:r>
              <a:rPr lang="en-US" sz="2000">
                <a:solidFill>
                  <a:schemeClr val="dk1"/>
                </a:solidFill>
                <a:latin typeface="EB Garamond Medium"/>
                <a:ea typeface="EB Garamond Medium"/>
                <a:cs typeface="EB Garamond Medium"/>
                <a:sym typeface="EB Garamond Medium"/>
              </a:rPr>
              <a:t> in Tuscaloosa County going forward. If the County Commission decides to apply for 5311 funding, it will be up to the Commission to draft a proposal to the Federal Transit Administration. And, if the funding for the vans is received, the Commission will likely give the money to the Tuscaloosa Transit Authority, the organization that would operate the vans.</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SzPts val="1100"/>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SzPts val="1100"/>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SzPts val="1100"/>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SzPts val="1100"/>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SzPts val="1100"/>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SzPts val="1100"/>
              <a:buNone/>
            </a:pPr>
            <a:r>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latin typeface="EB Garamond Medium"/>
                <a:ea typeface="EB Garamond Medium"/>
                <a:cs typeface="EB Garamond Medium"/>
                <a:sym typeface="EB Garamond Medium"/>
              </a:rPr>
              <a:t>If successful, the “rural living and public transportation” simulation provides another sustainable program going forward that can be used and </a:t>
            </a:r>
            <a:r>
              <a:rPr lang="en-US" sz="2000">
                <a:solidFill>
                  <a:schemeClr val="dk1"/>
                </a:solidFill>
                <a:latin typeface="EB Garamond Medium"/>
                <a:ea typeface="EB Garamond Medium"/>
                <a:cs typeface="EB Garamond Medium"/>
                <a:sym typeface="EB Garamond Medium"/>
              </a:rPr>
              <a:t>replicated</a:t>
            </a:r>
            <a:r>
              <a:rPr lang="en-US" sz="2000">
                <a:solidFill>
                  <a:schemeClr val="dk1"/>
                </a:solidFill>
                <a:latin typeface="EB Garamond Medium"/>
                <a:ea typeface="EB Garamond Medium"/>
                <a:cs typeface="EB Garamond Medium"/>
                <a:sym typeface="EB Garamond Medium"/>
              </a:rPr>
              <a:t> by the Center for Service and Leadership, Blackburn </a:t>
            </a:r>
            <a:r>
              <a:rPr lang="en-US" sz="2000">
                <a:solidFill>
                  <a:schemeClr val="dk1"/>
                </a:solidFill>
                <a:latin typeface="EB Garamond Medium"/>
                <a:ea typeface="EB Garamond Medium"/>
                <a:cs typeface="EB Garamond Medium"/>
                <a:sym typeface="EB Garamond Medium"/>
              </a:rPr>
              <a:t>Institute, or other University organizations that wish to give students valuable experiential knowledge on some of the hardships of living in  a rural area of Tuscaloosa County. </a:t>
            </a:r>
            <a:endParaRPr sz="2000">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Clr>
                <a:schemeClr val="dk1"/>
              </a:buClr>
              <a:buSzPts val="1100"/>
              <a:buFont typeface="Arial"/>
              <a:buNone/>
            </a:pPr>
            <a:r>
              <a:t/>
            </a:r>
            <a:endParaRPr b="1" sz="1200" u="sng">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EB Garamond"/>
              <a:ea typeface="EB Garamond"/>
              <a:cs typeface="EB Garamond"/>
              <a:sym typeface="EB Garamond"/>
            </a:endParaRPr>
          </a:p>
        </p:txBody>
      </p:sp>
      <p:sp>
        <p:nvSpPr>
          <p:cNvPr id="98" name="Google Shape;98;p13"/>
          <p:cNvSpPr txBox="1"/>
          <p:nvPr/>
        </p:nvSpPr>
        <p:spPr>
          <a:xfrm>
            <a:off x="16883063" y="15952723"/>
            <a:ext cx="7543800" cy="1015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EB Garamond"/>
                <a:ea typeface="EB Garamond"/>
                <a:cs typeface="EB Garamond"/>
                <a:sym typeface="EB Garamond"/>
              </a:rPr>
              <a:t>Figure 2</a:t>
            </a:r>
            <a:endParaRPr b="0" i="0" sz="4000" u="none" cap="none" strike="noStrike">
              <a:solidFill>
                <a:schemeClr val="dk1"/>
              </a:solidFill>
              <a:latin typeface="EB Garamond"/>
              <a:ea typeface="EB Garamond"/>
              <a:cs typeface="EB Garamond"/>
              <a:sym typeface="EB Garamond"/>
            </a:endParaRPr>
          </a:p>
        </p:txBody>
      </p:sp>
      <p:sp>
        <p:nvSpPr>
          <p:cNvPr id="99" name="Google Shape;99;p13"/>
          <p:cNvSpPr txBox="1"/>
          <p:nvPr/>
        </p:nvSpPr>
        <p:spPr>
          <a:xfrm>
            <a:off x="25069798" y="17531428"/>
            <a:ext cx="75342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000" u="none" cap="none" strike="noStrike">
                <a:solidFill>
                  <a:schemeClr val="dk1"/>
                </a:solidFill>
                <a:latin typeface="EB Garamond"/>
                <a:ea typeface="EB Garamond"/>
                <a:cs typeface="EB Garamond"/>
                <a:sym typeface="EB Garamond"/>
              </a:rPr>
              <a:t>Bibliography</a:t>
            </a:r>
            <a:endParaRPr/>
          </a:p>
        </p:txBody>
      </p:sp>
      <p:sp>
        <p:nvSpPr>
          <p:cNvPr id="100" name="Google Shape;100;p13"/>
          <p:cNvSpPr txBox="1"/>
          <p:nvPr/>
        </p:nvSpPr>
        <p:spPr>
          <a:xfrm>
            <a:off x="25231725" y="18547226"/>
            <a:ext cx="7086600" cy="2699400"/>
          </a:xfrm>
          <a:prstGeom prst="rect">
            <a:avLst/>
          </a:prstGeom>
          <a:noFill/>
          <a:ln>
            <a:noFill/>
          </a:ln>
        </p:spPr>
        <p:txBody>
          <a:bodyPr anchorCtr="0" anchor="ctr" bIns="30575" lIns="61150" spcFirstLastPara="1" rIns="61150" wrap="square" tIns="30575">
            <a:noAutofit/>
          </a:bodyPr>
          <a:lstStyle/>
          <a:p>
            <a:pPr indent="0" lvl="0" marL="0" marR="0" rtl="0" algn="l">
              <a:lnSpc>
                <a:spcPct val="95000"/>
              </a:lnSpc>
              <a:spcBef>
                <a:spcPts val="0"/>
              </a:spcBef>
              <a:spcAft>
                <a:spcPts val="0"/>
              </a:spcAft>
              <a:buNone/>
            </a:pPr>
            <a:r>
              <a:t/>
            </a:r>
            <a:endParaRPr b="1" i="0" sz="2000" u="sng" cap="none" strike="noStrike">
              <a:solidFill>
                <a:schemeClr val="dk1"/>
              </a:solidFill>
              <a:latin typeface="EB Garamond"/>
              <a:ea typeface="EB Garamond"/>
              <a:cs typeface="EB Garamond"/>
              <a:sym typeface="EB Garamond"/>
            </a:endParaRPr>
          </a:p>
          <a:p>
            <a:pPr indent="-355600" lvl="0" marL="457200" rtl="0" algn="l">
              <a:spcBef>
                <a:spcPts val="0"/>
              </a:spcBef>
              <a:spcAft>
                <a:spcPts val="0"/>
              </a:spcAft>
              <a:buClr>
                <a:schemeClr val="dk1"/>
              </a:buClr>
              <a:buSzPts val="2000"/>
              <a:buFont typeface="EB Garamond Medium"/>
              <a:buChar char="●"/>
            </a:pPr>
            <a:r>
              <a:rPr lang="en-US" sz="2000">
                <a:solidFill>
                  <a:schemeClr val="dk1"/>
                </a:solidFill>
                <a:latin typeface="EB Garamond Medium"/>
                <a:ea typeface="EB Garamond Medium"/>
                <a:cs typeface="EB Garamond Medium"/>
                <a:sym typeface="EB Garamond Medium"/>
              </a:rPr>
              <a:t>Tuscaloosa neighborhoods on Walk Score. (n.d.). Retrieved from https://www.walkscore.com/AL/Tuscaloosa.</a:t>
            </a:r>
            <a:endParaRPr sz="2000">
              <a:latin typeface="EB Garamond Medium"/>
              <a:ea typeface="EB Garamond Medium"/>
              <a:cs typeface="EB Garamond Medium"/>
              <a:sym typeface="EB Garamond Medium"/>
            </a:endParaRPr>
          </a:p>
          <a:p>
            <a:pPr indent="-355600" lvl="0" marL="457200" rtl="0" algn="l">
              <a:spcBef>
                <a:spcPts val="0"/>
              </a:spcBef>
              <a:spcAft>
                <a:spcPts val="0"/>
              </a:spcAft>
              <a:buClr>
                <a:schemeClr val="dk1"/>
              </a:buClr>
              <a:buSzPts val="2000"/>
              <a:buFont typeface="EB Garamond Medium"/>
              <a:buChar char="●"/>
            </a:pPr>
            <a:r>
              <a:rPr lang="en-US" sz="2000">
                <a:solidFill>
                  <a:schemeClr val="dk1"/>
                </a:solidFill>
                <a:latin typeface="EB Garamond Medium"/>
                <a:ea typeface="EB Garamond Medium"/>
                <a:cs typeface="EB Garamond Medium"/>
                <a:sym typeface="EB Garamond Medium"/>
              </a:rPr>
              <a:t> Tuscaloosa County, AL. (n.d.). Retrieved from   https://datausa.io/profile/geo/tuscaloosa-county-al.</a:t>
            </a:r>
            <a:endParaRPr sz="2000">
              <a:solidFill>
                <a:schemeClr val="dk1"/>
              </a:solidFill>
              <a:latin typeface="EB Garamond Medium"/>
              <a:ea typeface="EB Garamond Medium"/>
              <a:cs typeface="EB Garamond Medium"/>
              <a:sym typeface="EB Garamond Medium"/>
            </a:endParaRPr>
          </a:p>
          <a:p>
            <a:pPr indent="-355600" lvl="0" marL="457200" rtl="0" algn="l">
              <a:spcBef>
                <a:spcPts val="0"/>
              </a:spcBef>
              <a:spcAft>
                <a:spcPts val="0"/>
              </a:spcAft>
              <a:buClr>
                <a:srgbClr val="323232"/>
              </a:buClr>
              <a:buSzPts val="2000"/>
              <a:buFont typeface="EB Garamond Medium"/>
              <a:buChar char="●"/>
            </a:pPr>
            <a:r>
              <a:rPr lang="en-US" sz="2000">
                <a:solidFill>
                  <a:srgbClr val="323232"/>
                </a:solidFill>
                <a:latin typeface="EB Garamond Medium"/>
                <a:ea typeface="EB Garamond Medium"/>
                <a:cs typeface="EB Garamond Medium"/>
                <a:sym typeface="EB Garamond Medium"/>
              </a:rPr>
              <a:t>Palmer, V. J. (n.d.). Tuscaloosa County Route Information . Retrieved from http://www.tuscaloosatransit.com/routeInfo.php.</a:t>
            </a:r>
            <a:endParaRPr sz="2000">
              <a:solidFill>
                <a:schemeClr val="dk1"/>
              </a:solidFill>
              <a:latin typeface="EB Garamond Medium"/>
              <a:ea typeface="EB Garamond Medium"/>
              <a:cs typeface="EB Garamond Medium"/>
              <a:sym typeface="EB Garamond Medium"/>
            </a:endParaRPr>
          </a:p>
          <a:p>
            <a:pPr indent="0" lvl="0" marL="0" marR="0" rtl="0" algn="l">
              <a:lnSpc>
                <a:spcPct val="95000"/>
              </a:lnSpc>
              <a:spcBef>
                <a:spcPts val="0"/>
              </a:spcBef>
              <a:spcAft>
                <a:spcPts val="0"/>
              </a:spcAft>
              <a:buNone/>
            </a:pPr>
            <a:r>
              <a:t/>
            </a:r>
            <a:endParaRPr/>
          </a:p>
          <a:p>
            <a:pPr indent="-241300" lvl="0" marL="342900" marR="0" rtl="0" algn="l">
              <a:lnSpc>
                <a:spcPct val="95000"/>
              </a:lnSpc>
              <a:spcBef>
                <a:spcPts val="0"/>
              </a:spcBef>
              <a:spcAft>
                <a:spcPts val="0"/>
              </a:spcAft>
              <a:buClr>
                <a:schemeClr val="dk1"/>
              </a:buClr>
              <a:buSzPts val="1600"/>
              <a:buFont typeface="Noto Sans Symbols"/>
              <a:buNone/>
            </a:pPr>
            <a:r>
              <a:t/>
            </a:r>
            <a:endParaRPr b="1" i="0" sz="1600" u="none" cap="none" strike="noStrike">
              <a:solidFill>
                <a:schemeClr val="dk1"/>
              </a:solidFill>
              <a:latin typeface="EB Garamond"/>
              <a:ea typeface="EB Garamond"/>
              <a:cs typeface="EB Garamond"/>
              <a:sym typeface="EB Garamond"/>
            </a:endParaRPr>
          </a:p>
        </p:txBody>
      </p:sp>
      <p:pic>
        <p:nvPicPr>
          <p:cNvPr id="101" name="Google Shape;101;p13"/>
          <p:cNvPicPr preferRelativeResize="0"/>
          <p:nvPr/>
        </p:nvPicPr>
        <p:blipFill rotWithShape="1">
          <a:blip r:embed="rId3">
            <a:alphaModFix/>
          </a:blip>
          <a:srcRect b="0" l="0" r="0" t="0"/>
          <a:stretch/>
        </p:blipFill>
        <p:spPr>
          <a:xfrm>
            <a:off x="1552577" y="789842"/>
            <a:ext cx="7315200" cy="2699360"/>
          </a:xfrm>
          <a:prstGeom prst="rect">
            <a:avLst/>
          </a:prstGeom>
          <a:noFill/>
          <a:ln>
            <a:noFill/>
          </a:ln>
        </p:spPr>
      </p:pic>
      <p:pic>
        <p:nvPicPr>
          <p:cNvPr descr="Image result for splc logo" id="102" name="Google Shape;102;p13"/>
          <p:cNvPicPr preferRelativeResize="0"/>
          <p:nvPr/>
        </p:nvPicPr>
        <p:blipFill rotWithShape="1">
          <a:blip r:embed="rId4">
            <a:alphaModFix/>
          </a:blip>
          <a:srcRect b="0" l="0" r="0" t="0"/>
          <a:stretch/>
        </p:blipFill>
        <p:spPr>
          <a:xfrm>
            <a:off x="24193500" y="657814"/>
            <a:ext cx="7315200" cy="2963416"/>
          </a:xfrm>
          <a:prstGeom prst="rect">
            <a:avLst/>
          </a:prstGeom>
          <a:noFill/>
          <a:ln>
            <a:noFill/>
          </a:ln>
        </p:spPr>
      </p:pic>
      <p:pic>
        <p:nvPicPr>
          <p:cNvPr descr="A picture containing text, map&#10;&#10;Description automatically generated" id="103" name="Google Shape;103;p13"/>
          <p:cNvPicPr preferRelativeResize="0"/>
          <p:nvPr/>
        </p:nvPicPr>
        <p:blipFill>
          <a:blip r:embed="rId5">
            <a:alphaModFix/>
          </a:blip>
          <a:stretch>
            <a:fillRect/>
          </a:stretch>
        </p:blipFill>
        <p:spPr>
          <a:xfrm>
            <a:off x="8863013" y="5815050"/>
            <a:ext cx="7315200" cy="7081800"/>
          </a:xfrm>
          <a:prstGeom prst="rect">
            <a:avLst/>
          </a:prstGeom>
          <a:noFill/>
          <a:ln>
            <a:noFill/>
          </a:ln>
        </p:spPr>
      </p:pic>
      <p:sp>
        <p:nvSpPr>
          <p:cNvPr id="104" name="Google Shape;104;p13"/>
          <p:cNvSpPr txBox="1"/>
          <p:nvPr/>
        </p:nvSpPr>
        <p:spPr>
          <a:xfrm>
            <a:off x="10123150" y="16209575"/>
            <a:ext cx="4761600" cy="2030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EB Garamond Medium"/>
                <a:ea typeface="EB Garamond Medium"/>
                <a:cs typeface="EB Garamond Medium"/>
                <a:sym typeface="EB Garamond Medium"/>
              </a:rPr>
              <a:t>Tuscaloosa County has a walkability score of 33. In comparison, Charleston, South Carolina  has a walkability score of 4o and New York City has a walkability score of 89.</a:t>
            </a:r>
            <a:r>
              <a:rPr lang="en-US">
                <a:solidFill>
                  <a:schemeClr val="lt1"/>
                </a:solidFill>
                <a:latin typeface="EB Garamond Medium"/>
                <a:ea typeface="EB Garamond Medium"/>
                <a:cs typeface="EB Garamond Medium"/>
                <a:sym typeface="EB Garamond Medium"/>
              </a:rPr>
              <a:t> </a:t>
            </a:r>
            <a:endParaRPr>
              <a:solidFill>
                <a:schemeClr val="lt1"/>
              </a:solidFill>
              <a:latin typeface="EB Garamond Medium"/>
              <a:ea typeface="EB Garamond Medium"/>
              <a:cs typeface="EB Garamond Medium"/>
              <a:sym typeface="EB Garamond Medium"/>
            </a:endParaRPr>
          </a:p>
        </p:txBody>
      </p:sp>
      <p:sp>
        <p:nvSpPr>
          <p:cNvPr id="105" name="Google Shape;105;p13"/>
          <p:cNvSpPr txBox="1"/>
          <p:nvPr/>
        </p:nvSpPr>
        <p:spPr>
          <a:xfrm>
            <a:off x="18163775" y="11444825"/>
            <a:ext cx="5379300" cy="2030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EB Garamond Medium"/>
                <a:ea typeface="EB Garamond Medium"/>
                <a:cs typeface="EB Garamond Medium"/>
                <a:sym typeface="EB Garamond Medium"/>
              </a:rPr>
              <a:t>Group IX, Along with the Blackburn class, and greater Blackburn community, will plan a “rural living simulation” to greater understand the life of those who rely on public transportation as their only means for transit. </a:t>
            </a:r>
            <a:endParaRPr sz="2000">
              <a:solidFill>
                <a:schemeClr val="lt1"/>
              </a:solidFill>
              <a:latin typeface="EB Garamond Medium"/>
              <a:ea typeface="EB Garamond Medium"/>
              <a:cs typeface="EB Garamond Medium"/>
              <a:sym typeface="EB Garamond Medium"/>
            </a:endParaRPr>
          </a:p>
        </p:txBody>
      </p:sp>
      <p:sp>
        <p:nvSpPr>
          <p:cNvPr id="106" name="Google Shape;106;p13"/>
          <p:cNvSpPr txBox="1"/>
          <p:nvPr/>
        </p:nvSpPr>
        <p:spPr>
          <a:xfrm>
            <a:off x="2475675" y="13237750"/>
            <a:ext cx="3754500" cy="21420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EB Garamond Medium"/>
                <a:ea typeface="EB Garamond Medium"/>
                <a:cs typeface="EB Garamond Medium"/>
                <a:sym typeface="EB Garamond Medium"/>
              </a:rPr>
              <a:t>5311 funding was enacted to encourage safe and effective public transportation to rural areas. Helping provide funds to </a:t>
            </a:r>
            <a:r>
              <a:rPr lang="en-US" sz="2000">
                <a:solidFill>
                  <a:schemeClr val="lt1"/>
                </a:solidFill>
                <a:latin typeface="EB Garamond Medium"/>
                <a:ea typeface="EB Garamond Medium"/>
                <a:cs typeface="EB Garamond Medium"/>
                <a:sym typeface="EB Garamond Medium"/>
              </a:rPr>
              <a:t>alleviate some of these needs. </a:t>
            </a:r>
            <a:r>
              <a:rPr lang="en-US" sz="2000">
                <a:solidFill>
                  <a:schemeClr val="lt1"/>
                </a:solidFill>
                <a:latin typeface="EB Garamond Medium"/>
                <a:ea typeface="EB Garamond Medium"/>
                <a:cs typeface="EB Garamond Medium"/>
                <a:sym typeface="EB Garamond Medium"/>
              </a:rPr>
              <a:t>  </a:t>
            </a:r>
            <a:endParaRPr sz="2000">
              <a:solidFill>
                <a:schemeClr val="lt1"/>
              </a:solidFill>
              <a:latin typeface="EB Garamond Medium"/>
              <a:ea typeface="EB Garamond Medium"/>
              <a:cs typeface="EB Garamond Medium"/>
              <a:sym typeface="EB Garamond Medium"/>
            </a:endParaRPr>
          </a:p>
        </p:txBody>
      </p:sp>
      <p:sp>
        <p:nvSpPr>
          <p:cNvPr id="107" name="Google Shape;107;p13"/>
          <p:cNvSpPr txBox="1"/>
          <p:nvPr/>
        </p:nvSpPr>
        <p:spPr>
          <a:xfrm>
            <a:off x="26480400" y="10392725"/>
            <a:ext cx="4570200" cy="2030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EB Garamond Medium"/>
                <a:ea typeface="EB Garamond Medium"/>
                <a:cs typeface="EB Garamond Medium"/>
                <a:sym typeface="EB Garamond Medium"/>
              </a:rPr>
              <a:t>Group IX, working with such a diverse group of organizations, provide a long term and sustainable path forward long after the funding is hopefully applied for and obtained by the County. </a:t>
            </a:r>
            <a:endParaRPr sz="2000">
              <a:solidFill>
                <a:schemeClr val="lt1"/>
              </a:solidFill>
              <a:latin typeface="EB Garamond Medium"/>
              <a:ea typeface="EB Garamond Medium"/>
              <a:cs typeface="EB Garamond Medium"/>
              <a:sym typeface="EB Garamond Medium"/>
            </a:endParaRPr>
          </a:p>
        </p:txBody>
      </p:sp>
      <p:pic>
        <p:nvPicPr>
          <p:cNvPr id="108" name="Google Shape;108;p13"/>
          <p:cNvPicPr preferRelativeResize="0"/>
          <p:nvPr/>
        </p:nvPicPr>
        <p:blipFill>
          <a:blip r:embed="rId6">
            <a:alphaModFix/>
          </a:blip>
          <a:stretch>
            <a:fillRect/>
          </a:stretch>
        </p:blipFill>
        <p:spPr>
          <a:xfrm>
            <a:off x="17266547" y="17315375"/>
            <a:ext cx="7005428" cy="3412900"/>
          </a:xfrm>
          <a:prstGeom prst="rect">
            <a:avLst/>
          </a:prstGeom>
          <a:noFill/>
          <a:ln>
            <a:noFill/>
          </a:ln>
        </p:spPr>
      </p:pic>
      <p:pic>
        <p:nvPicPr>
          <p:cNvPr id="109" name="Google Shape;109;p13"/>
          <p:cNvPicPr preferRelativeResize="0"/>
          <p:nvPr/>
        </p:nvPicPr>
        <p:blipFill>
          <a:blip r:embed="rId7">
            <a:alphaModFix/>
          </a:blip>
          <a:stretch>
            <a:fillRect/>
          </a:stretch>
        </p:blipFill>
        <p:spPr>
          <a:xfrm>
            <a:off x="152400" y="21640786"/>
            <a:ext cx="142875" cy="133350"/>
          </a:xfrm>
          <a:prstGeom prst="rect">
            <a:avLst/>
          </a:prstGeom>
          <a:noFill/>
          <a:ln>
            <a:noFill/>
          </a:ln>
        </p:spPr>
      </p:pic>
      <p:pic>
        <p:nvPicPr>
          <p:cNvPr id="110" name="Google Shape;110;p13"/>
          <p:cNvPicPr preferRelativeResize="0"/>
          <p:nvPr/>
        </p:nvPicPr>
        <p:blipFill>
          <a:blip r:embed="rId8">
            <a:alphaModFix/>
          </a:blip>
          <a:stretch>
            <a:fillRect/>
          </a:stretch>
        </p:blipFill>
        <p:spPr>
          <a:xfrm>
            <a:off x="447675" y="21640786"/>
            <a:ext cx="142875" cy="133350"/>
          </a:xfrm>
          <a:prstGeom prst="rect">
            <a:avLst/>
          </a:prstGeom>
          <a:noFill/>
          <a:ln>
            <a:noFill/>
          </a:ln>
        </p:spPr>
      </p:pic>
      <p:pic>
        <p:nvPicPr>
          <p:cNvPr id="111" name="Google Shape;111;p13"/>
          <p:cNvPicPr preferRelativeResize="0"/>
          <p:nvPr/>
        </p:nvPicPr>
        <p:blipFill>
          <a:blip r:embed="rId9">
            <a:alphaModFix/>
          </a:blip>
          <a:stretch>
            <a:fillRect/>
          </a:stretch>
        </p:blipFill>
        <p:spPr>
          <a:xfrm>
            <a:off x="742950" y="21640786"/>
            <a:ext cx="142875" cy="133350"/>
          </a:xfrm>
          <a:prstGeom prst="rect">
            <a:avLst/>
          </a:prstGeom>
          <a:noFill/>
          <a:ln>
            <a:noFill/>
          </a:ln>
        </p:spPr>
      </p:pic>
      <p:pic>
        <p:nvPicPr>
          <p:cNvPr id="112" name="Google Shape;112;p13"/>
          <p:cNvPicPr preferRelativeResize="0"/>
          <p:nvPr/>
        </p:nvPicPr>
        <p:blipFill>
          <a:blip r:embed="rId10">
            <a:alphaModFix/>
          </a:blip>
          <a:stretch>
            <a:fillRect/>
          </a:stretch>
        </p:blipFill>
        <p:spPr>
          <a:xfrm>
            <a:off x="1038225" y="21640786"/>
            <a:ext cx="142875" cy="133350"/>
          </a:xfrm>
          <a:prstGeom prst="rect">
            <a:avLst/>
          </a:prstGeom>
          <a:noFill/>
          <a:ln>
            <a:noFill/>
          </a:ln>
        </p:spPr>
      </p:pic>
      <p:sp>
        <p:nvSpPr>
          <p:cNvPr id="113" name="Google Shape;113;p13"/>
          <p:cNvSpPr/>
          <p:nvPr/>
        </p:nvSpPr>
        <p:spPr>
          <a:xfrm>
            <a:off x="21621750" y="20341225"/>
            <a:ext cx="209400" cy="184800"/>
          </a:xfrm>
          <a:prstGeom prst="rect">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3"/>
          <p:cNvPicPr preferRelativeResize="0"/>
          <p:nvPr/>
        </p:nvPicPr>
        <p:blipFill>
          <a:blip r:embed="rId11">
            <a:alphaModFix/>
          </a:blip>
          <a:stretch>
            <a:fillRect/>
          </a:stretch>
        </p:blipFill>
        <p:spPr>
          <a:xfrm>
            <a:off x="30558400" y="15547339"/>
            <a:ext cx="1826600" cy="1826572"/>
          </a:xfrm>
          <a:prstGeom prst="rect">
            <a:avLst/>
          </a:prstGeom>
          <a:noFill/>
          <a:ln>
            <a:noFill/>
          </a:ln>
        </p:spPr>
      </p:pic>
      <p:pic>
        <p:nvPicPr>
          <p:cNvPr id="115" name="Google Shape;115;p13"/>
          <p:cNvPicPr preferRelativeResize="0"/>
          <p:nvPr/>
        </p:nvPicPr>
        <p:blipFill>
          <a:blip r:embed="rId12">
            <a:alphaModFix/>
          </a:blip>
          <a:stretch>
            <a:fillRect/>
          </a:stretch>
        </p:blipFill>
        <p:spPr>
          <a:xfrm>
            <a:off x="27328512" y="15816750"/>
            <a:ext cx="2943025" cy="1287757"/>
          </a:xfrm>
          <a:prstGeom prst="rect">
            <a:avLst/>
          </a:prstGeom>
          <a:noFill/>
          <a:ln>
            <a:noFill/>
          </a:ln>
        </p:spPr>
      </p:pic>
      <p:pic>
        <p:nvPicPr>
          <p:cNvPr id="116" name="Google Shape;116;p13"/>
          <p:cNvPicPr preferRelativeResize="0"/>
          <p:nvPr/>
        </p:nvPicPr>
        <p:blipFill rotWithShape="1">
          <a:blip r:embed="rId13">
            <a:alphaModFix/>
          </a:blip>
          <a:srcRect b="0" l="0" r="72373" t="0"/>
          <a:stretch/>
        </p:blipFill>
        <p:spPr>
          <a:xfrm>
            <a:off x="25215050" y="15591525"/>
            <a:ext cx="1826588" cy="173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