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16" r:id="rId3"/>
    <p:sldMasterId id="2147483734" r:id="rId4"/>
    <p:sldMasterId id="2147483740" r:id="rId5"/>
    <p:sldMasterId id="2147483746" r:id="rId6"/>
    <p:sldMasterId id="2147483752" r:id="rId7"/>
    <p:sldMasterId id="2147483760" r:id="rId8"/>
    <p:sldMasterId id="2147483768" r:id="rId9"/>
    <p:sldMasterId id="2147483792" r:id="rId10"/>
    <p:sldMasterId id="2147483798" r:id="rId11"/>
  </p:sldMasterIdLst>
  <p:notesMasterIdLst>
    <p:notesMasterId r:id="rId30"/>
  </p:notesMasterIdLst>
  <p:sldIdLst>
    <p:sldId id="276" r:id="rId12"/>
    <p:sldId id="260" r:id="rId13"/>
    <p:sldId id="259" r:id="rId14"/>
    <p:sldId id="263" r:id="rId15"/>
    <p:sldId id="262" r:id="rId16"/>
    <p:sldId id="269" r:id="rId17"/>
    <p:sldId id="266" r:id="rId18"/>
    <p:sldId id="267" r:id="rId19"/>
    <p:sldId id="270" r:id="rId20"/>
    <p:sldId id="268" r:id="rId21"/>
    <p:sldId id="280" r:id="rId22"/>
    <p:sldId id="278" r:id="rId23"/>
    <p:sldId id="281" r:id="rId24"/>
    <p:sldId id="279" r:id="rId25"/>
    <p:sldId id="271" r:id="rId26"/>
    <p:sldId id="272" r:id="rId27"/>
    <p:sldId id="273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Personal Messages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Other</c:v>
                </c:pt>
                <c:pt idx="1">
                  <c:v>Change Management Team Leader</c:v>
                </c:pt>
                <c:pt idx="2">
                  <c:v>Change Management Team Member</c:v>
                </c:pt>
                <c:pt idx="3">
                  <c:v>Project Team Leader</c:v>
                </c:pt>
                <c:pt idx="4">
                  <c:v>Project Team Member</c:v>
                </c:pt>
                <c:pt idx="5">
                  <c:v>Human Resources Representative</c:v>
                </c:pt>
                <c:pt idx="6">
                  <c:v>Communication Specialist</c:v>
                </c:pt>
                <c:pt idx="7">
                  <c:v>The Employee's Supervisor</c:v>
                </c:pt>
                <c:pt idx="8">
                  <c:v>Department Head</c:v>
                </c:pt>
                <c:pt idx="9">
                  <c:v>Senior Manager</c:v>
                </c:pt>
                <c:pt idx="10">
                  <c:v>Executive Manager</c:v>
                </c:pt>
                <c:pt idx="11">
                  <c:v>CEO/President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</c:v>
                </c:pt>
                <c:pt idx="1">
                  <c:v>3.3399999999999999E-2</c:v>
                </c:pt>
                <c:pt idx="2">
                  <c:v>0.01</c:v>
                </c:pt>
                <c:pt idx="3">
                  <c:v>0.03</c:v>
                </c:pt>
                <c:pt idx="4">
                  <c:v>0.01</c:v>
                </c:pt>
                <c:pt idx="5">
                  <c:v>0.03</c:v>
                </c:pt>
                <c:pt idx="6">
                  <c:v>0.01</c:v>
                </c:pt>
                <c:pt idx="7">
                  <c:v>0.66700000000000004</c:v>
                </c:pt>
                <c:pt idx="8">
                  <c:v>0.11</c:v>
                </c:pt>
                <c:pt idx="9">
                  <c:v>4.2999999999999997E-2</c:v>
                </c:pt>
                <c:pt idx="10">
                  <c:v>0.04</c:v>
                </c:pt>
                <c:pt idx="11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ED-4EFE-A1FD-20F160122A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Business Messages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Other</c:v>
                </c:pt>
                <c:pt idx="1">
                  <c:v>Change Management Team Leader</c:v>
                </c:pt>
                <c:pt idx="2">
                  <c:v>Change Management Team Member</c:v>
                </c:pt>
                <c:pt idx="3">
                  <c:v>Project Team Leader</c:v>
                </c:pt>
                <c:pt idx="4">
                  <c:v>Project Team Member</c:v>
                </c:pt>
                <c:pt idx="5">
                  <c:v>Human Resources Representative</c:v>
                </c:pt>
                <c:pt idx="6">
                  <c:v>Communication Specialist</c:v>
                </c:pt>
                <c:pt idx="7">
                  <c:v>The Employee's Supervisor</c:v>
                </c:pt>
                <c:pt idx="8">
                  <c:v>Department Head</c:v>
                </c:pt>
                <c:pt idx="9">
                  <c:v>Senior Manager</c:v>
                </c:pt>
                <c:pt idx="10">
                  <c:v>Executive Manager</c:v>
                </c:pt>
                <c:pt idx="11">
                  <c:v>CEO/President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</c:v>
                </c:pt>
                <c:pt idx="1">
                  <c:v>0.04</c:v>
                </c:pt>
                <c:pt idx="2">
                  <c:v>0</c:v>
                </c:pt>
                <c:pt idx="3">
                  <c:v>0.02</c:v>
                </c:pt>
                <c:pt idx="4">
                  <c:v>0</c:v>
                </c:pt>
                <c:pt idx="5">
                  <c:v>0.01</c:v>
                </c:pt>
                <c:pt idx="6">
                  <c:v>0.01</c:v>
                </c:pt>
                <c:pt idx="7">
                  <c:v>0.02</c:v>
                </c:pt>
                <c:pt idx="8">
                  <c:v>0.08</c:v>
                </c:pt>
                <c:pt idx="9">
                  <c:v>9.0300000000000005E-2</c:v>
                </c:pt>
                <c:pt idx="10">
                  <c:v>0.27650000000000002</c:v>
                </c:pt>
                <c:pt idx="11">
                  <c:v>0.44579999999999997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ED-4EFE-A1FD-20F160122A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45745552"/>
        <c:axId val="1245616584"/>
      </c:barChart>
      <c:catAx>
        <c:axId val="124574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616584"/>
        <c:crosses val="autoZero"/>
        <c:auto val="1"/>
        <c:lblAlgn val="ctr"/>
        <c:lblOffset val="100"/>
        <c:noMultiLvlLbl val="0"/>
      </c:catAx>
      <c:valAx>
        <c:axId val="1245616584"/>
        <c:scaling>
          <c:orientation val="minMax"/>
          <c:max val="0.70000000000000007"/>
        </c:scaling>
        <c:delete val="0"/>
        <c:axPos val="b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74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0C4FB-C012-45D7-8880-4E120236E07B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1911E-73DE-4C86-A8AB-D7B98F30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C524F-A399-4AD4-BD9E-D179EADAE31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56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79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1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94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1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15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C524F-A399-4AD4-BD9E-D179EADAE31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4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9B06D-2948-41CF-A751-20A2C7E1865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0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C524F-A399-4AD4-BD9E-D179EADAE3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6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C524F-A399-4AD4-BD9E-D179EADAE3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21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8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5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0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E9BC32E-0E42-4417-BD82-F75D2C8BF3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613"/>
            <a:ext cx="9155289" cy="6831183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CB6CF7E-9B25-41BD-820D-933A020F36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2" y="543883"/>
            <a:ext cx="1886351" cy="68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43EEDD6-874F-46C7-87B1-FB43964F9E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0133" y="4251323"/>
            <a:ext cx="2585157" cy="26197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12BD6DD-8991-4422-9B26-900A04825C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" y="1523"/>
            <a:ext cx="2579511" cy="2614057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xmlns="" id="{AFD97902-664D-413F-AA9F-381F59B2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6" y="4025702"/>
            <a:ext cx="7728856" cy="823204"/>
          </a:xfrm>
        </p:spPr>
        <p:txBody>
          <a:bodyPr/>
          <a:lstStyle>
            <a:lvl1pPr>
              <a:defRPr sz="559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9FFEDD67-8303-40D6-A255-2A1D470FE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016" y="5338155"/>
            <a:ext cx="4864101" cy="37305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161" indent="0" algn="ctr">
              <a:buNone/>
              <a:defRPr sz="2000"/>
            </a:lvl2pPr>
            <a:lvl3pPr marL="914322" indent="0" algn="ctr">
              <a:buNone/>
              <a:defRPr sz="1800"/>
            </a:lvl3pPr>
            <a:lvl4pPr marL="1371483" indent="0" algn="ctr">
              <a:buNone/>
              <a:defRPr sz="1600"/>
            </a:lvl4pPr>
            <a:lvl5pPr marL="1828643" indent="0" algn="ctr">
              <a:buNone/>
              <a:defRPr sz="1600"/>
            </a:lvl5pPr>
            <a:lvl6pPr marL="2285804" indent="0" algn="ctr">
              <a:buNone/>
              <a:defRPr sz="1600"/>
            </a:lvl6pPr>
            <a:lvl7pPr marL="2742965" indent="0" algn="ctr">
              <a:buNone/>
              <a:defRPr sz="1600"/>
            </a:lvl7pPr>
            <a:lvl8pPr marL="3200126" indent="0" algn="ctr">
              <a:buNone/>
              <a:defRPr sz="1600"/>
            </a:lvl8pPr>
            <a:lvl9pPr marL="365728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0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2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E9BC32E-0E42-4417-BD82-F75D2C8BF3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613"/>
            <a:ext cx="9155289" cy="6831183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CB6CF7E-9B25-41BD-820D-933A020F36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2" y="543883"/>
            <a:ext cx="1886351" cy="68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43EEDD6-874F-46C7-87B1-FB43964F9E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0133" y="4251323"/>
            <a:ext cx="2585157" cy="26197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12BD6DD-8991-4422-9B26-900A04825C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" y="1523"/>
            <a:ext cx="2579511" cy="2614057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xmlns="" id="{AFD97902-664D-413F-AA9F-381F59B2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6" y="4025702"/>
            <a:ext cx="7728856" cy="823204"/>
          </a:xfrm>
        </p:spPr>
        <p:txBody>
          <a:bodyPr/>
          <a:lstStyle>
            <a:lvl1pPr>
              <a:defRPr sz="559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9FFEDD67-8303-40D6-A255-2A1D470FE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016" y="5338155"/>
            <a:ext cx="4864101" cy="37305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161" indent="0" algn="ctr">
              <a:buNone/>
              <a:defRPr sz="2000"/>
            </a:lvl2pPr>
            <a:lvl3pPr marL="914322" indent="0" algn="ctr">
              <a:buNone/>
              <a:defRPr sz="1800"/>
            </a:lvl3pPr>
            <a:lvl4pPr marL="1371483" indent="0" algn="ctr">
              <a:buNone/>
              <a:defRPr sz="1600"/>
            </a:lvl4pPr>
            <a:lvl5pPr marL="1828643" indent="0" algn="ctr">
              <a:buNone/>
              <a:defRPr sz="1600"/>
            </a:lvl5pPr>
            <a:lvl6pPr marL="2285804" indent="0" algn="ctr">
              <a:buNone/>
              <a:defRPr sz="1600"/>
            </a:lvl6pPr>
            <a:lvl7pPr marL="2742965" indent="0" algn="ctr">
              <a:buNone/>
              <a:defRPr sz="1600"/>
            </a:lvl7pPr>
            <a:lvl8pPr marL="3200126" indent="0" algn="ctr">
              <a:buNone/>
              <a:defRPr sz="1600"/>
            </a:lvl8pPr>
            <a:lvl9pPr marL="365728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3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5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Source Notes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3600" cap="none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1"/>
            <a:ext cx="8686800" cy="4632324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835874"/>
            <a:ext cx="8686800" cy="447675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accent4"/>
                </a:solidFill>
              </a:defRPr>
            </a:lvl1pPr>
            <a:lvl2pPr marL="274320" indent="0">
              <a:spcBef>
                <a:spcPts val="0"/>
              </a:spcBef>
              <a:buNone/>
              <a:defRPr sz="800"/>
            </a:lvl2pPr>
            <a:lvl3pPr marL="548640" indent="0">
              <a:spcBef>
                <a:spcPts val="0"/>
              </a:spcBef>
              <a:buNone/>
              <a:defRPr sz="800"/>
            </a:lvl3pPr>
            <a:lvl4pPr marL="822960" indent="0">
              <a:spcBef>
                <a:spcPts val="0"/>
              </a:spcBef>
              <a:buNone/>
              <a:defRPr sz="800"/>
            </a:lvl4pPr>
            <a:lvl5pPr marL="109728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Notes</a:t>
            </a:r>
          </a:p>
        </p:txBody>
      </p:sp>
    </p:spTree>
    <p:extLst>
      <p:ext uri="{BB962C8B-B14F-4D97-AF65-F5344CB8AC3E}">
        <p14:creationId xmlns:p14="http://schemas.microsoft.com/office/powerpoint/2010/main" val="26403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2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E9BC32E-0E42-4417-BD82-F75D2C8BF3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613"/>
            <a:ext cx="9155289" cy="6831183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CB6CF7E-9B25-41BD-820D-933A020F36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2" y="543883"/>
            <a:ext cx="1886351" cy="68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43EEDD6-874F-46C7-87B1-FB43964F9E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0133" y="4251323"/>
            <a:ext cx="2585157" cy="26197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12BD6DD-8991-4422-9B26-900A04825C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" y="1523"/>
            <a:ext cx="2579511" cy="2614057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xmlns="" id="{AFD97902-664D-413F-AA9F-381F59B2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6" y="4025702"/>
            <a:ext cx="7728856" cy="823204"/>
          </a:xfrm>
        </p:spPr>
        <p:txBody>
          <a:bodyPr/>
          <a:lstStyle>
            <a:lvl1pPr>
              <a:defRPr sz="559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9FFEDD67-8303-40D6-A255-2A1D470FE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016" y="5338155"/>
            <a:ext cx="4864101" cy="37305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161" indent="0" algn="ctr">
              <a:buNone/>
              <a:defRPr sz="2000"/>
            </a:lvl2pPr>
            <a:lvl3pPr marL="914322" indent="0" algn="ctr">
              <a:buNone/>
              <a:defRPr sz="1800"/>
            </a:lvl3pPr>
            <a:lvl4pPr marL="1371483" indent="0" algn="ctr">
              <a:buNone/>
              <a:defRPr sz="1600"/>
            </a:lvl4pPr>
            <a:lvl5pPr marL="1828643" indent="0" algn="ctr">
              <a:buNone/>
              <a:defRPr sz="1600"/>
            </a:lvl5pPr>
            <a:lvl6pPr marL="2285804" indent="0" algn="ctr">
              <a:buNone/>
              <a:defRPr sz="1600"/>
            </a:lvl6pPr>
            <a:lvl7pPr marL="2742965" indent="0" algn="ctr">
              <a:buNone/>
              <a:defRPr sz="1600"/>
            </a:lvl7pPr>
            <a:lvl8pPr marL="3200126" indent="0" algn="ctr">
              <a:buNone/>
              <a:defRPr sz="1600"/>
            </a:lvl8pPr>
            <a:lvl9pPr marL="365728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8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5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Source Notes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3600" cap="none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1"/>
            <a:ext cx="8686800" cy="4632324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835874"/>
            <a:ext cx="8686800" cy="447675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accent4"/>
                </a:solidFill>
              </a:defRPr>
            </a:lvl1pPr>
            <a:lvl2pPr marL="274320" indent="0">
              <a:spcBef>
                <a:spcPts val="0"/>
              </a:spcBef>
              <a:buNone/>
              <a:defRPr sz="800"/>
            </a:lvl2pPr>
            <a:lvl3pPr marL="548640" indent="0">
              <a:spcBef>
                <a:spcPts val="0"/>
              </a:spcBef>
              <a:buNone/>
              <a:defRPr sz="800"/>
            </a:lvl3pPr>
            <a:lvl4pPr marL="822960" indent="0">
              <a:spcBef>
                <a:spcPts val="0"/>
              </a:spcBef>
              <a:buNone/>
              <a:defRPr sz="800"/>
            </a:lvl4pPr>
            <a:lvl5pPr marL="109728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Notes</a:t>
            </a:r>
          </a:p>
        </p:txBody>
      </p:sp>
    </p:spTree>
    <p:extLst>
      <p:ext uri="{BB962C8B-B14F-4D97-AF65-F5344CB8AC3E}">
        <p14:creationId xmlns:p14="http://schemas.microsoft.com/office/powerpoint/2010/main" val="11296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9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2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E9BC32E-0E42-4417-BD82-F75D2C8BF3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613"/>
            <a:ext cx="9155289" cy="6831183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CB6CF7E-9B25-41BD-820D-933A020F36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2" y="543883"/>
            <a:ext cx="1886351" cy="68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43EEDD6-874F-46C7-87B1-FB43964F9E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0133" y="4251323"/>
            <a:ext cx="2585157" cy="26197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12BD6DD-8991-4422-9B26-900A04825C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" y="1523"/>
            <a:ext cx="2579511" cy="2614057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xmlns="" id="{AFD97902-664D-413F-AA9F-381F59B2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6" y="4025702"/>
            <a:ext cx="7728856" cy="823204"/>
          </a:xfrm>
        </p:spPr>
        <p:txBody>
          <a:bodyPr/>
          <a:lstStyle>
            <a:lvl1pPr>
              <a:defRPr sz="559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9FFEDD67-8303-40D6-A255-2A1D470FE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016" y="5338155"/>
            <a:ext cx="4864101" cy="37305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161" indent="0" algn="ctr">
              <a:buNone/>
              <a:defRPr sz="2000"/>
            </a:lvl2pPr>
            <a:lvl3pPr marL="914322" indent="0" algn="ctr">
              <a:buNone/>
              <a:defRPr sz="1800"/>
            </a:lvl3pPr>
            <a:lvl4pPr marL="1371483" indent="0" algn="ctr">
              <a:buNone/>
              <a:defRPr sz="1600"/>
            </a:lvl4pPr>
            <a:lvl5pPr marL="1828643" indent="0" algn="ctr">
              <a:buNone/>
              <a:defRPr sz="1600"/>
            </a:lvl5pPr>
            <a:lvl6pPr marL="2285804" indent="0" algn="ctr">
              <a:buNone/>
              <a:defRPr sz="1600"/>
            </a:lvl6pPr>
            <a:lvl7pPr marL="2742965" indent="0" algn="ctr">
              <a:buNone/>
              <a:defRPr sz="1600"/>
            </a:lvl7pPr>
            <a:lvl8pPr marL="3200126" indent="0" algn="ctr">
              <a:buNone/>
              <a:defRPr sz="1600"/>
            </a:lvl8pPr>
            <a:lvl9pPr marL="365728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3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8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Source Notes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3600" cap="none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1"/>
            <a:ext cx="8686800" cy="4632324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835874"/>
            <a:ext cx="8686800" cy="447675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accent4"/>
                </a:solidFill>
              </a:defRPr>
            </a:lvl1pPr>
            <a:lvl2pPr marL="274320" indent="0">
              <a:spcBef>
                <a:spcPts val="0"/>
              </a:spcBef>
              <a:buNone/>
              <a:defRPr sz="800"/>
            </a:lvl2pPr>
            <a:lvl3pPr marL="548640" indent="0">
              <a:spcBef>
                <a:spcPts val="0"/>
              </a:spcBef>
              <a:buNone/>
              <a:defRPr sz="800"/>
            </a:lvl3pPr>
            <a:lvl4pPr marL="822960" indent="0">
              <a:spcBef>
                <a:spcPts val="0"/>
              </a:spcBef>
              <a:buNone/>
              <a:defRPr sz="800"/>
            </a:lvl4pPr>
            <a:lvl5pPr marL="109728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Notes</a:t>
            </a:r>
          </a:p>
        </p:txBody>
      </p:sp>
    </p:spTree>
    <p:extLst>
      <p:ext uri="{BB962C8B-B14F-4D97-AF65-F5344CB8AC3E}">
        <p14:creationId xmlns:p14="http://schemas.microsoft.com/office/powerpoint/2010/main" val="20109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2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E9BC32E-0E42-4417-BD82-F75D2C8BF3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613"/>
            <a:ext cx="9155289" cy="6831183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CB6CF7E-9B25-41BD-820D-933A020F36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2" y="543883"/>
            <a:ext cx="1886351" cy="68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43EEDD6-874F-46C7-87B1-FB43964F9E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0133" y="4251323"/>
            <a:ext cx="2585157" cy="26197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12BD6DD-8991-4422-9B26-900A04825C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" y="1523"/>
            <a:ext cx="2579511" cy="2614057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xmlns="" id="{AFD97902-664D-413F-AA9F-381F59B2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6" y="4025702"/>
            <a:ext cx="7728856" cy="823204"/>
          </a:xfrm>
        </p:spPr>
        <p:txBody>
          <a:bodyPr/>
          <a:lstStyle>
            <a:lvl1pPr>
              <a:defRPr sz="559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9FFEDD67-8303-40D6-A255-2A1D470FE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016" y="5338155"/>
            <a:ext cx="4864101" cy="37305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161" indent="0" algn="ctr">
              <a:buNone/>
              <a:defRPr sz="2000"/>
            </a:lvl2pPr>
            <a:lvl3pPr marL="914322" indent="0" algn="ctr">
              <a:buNone/>
              <a:defRPr sz="1800"/>
            </a:lvl3pPr>
            <a:lvl4pPr marL="1371483" indent="0" algn="ctr">
              <a:buNone/>
              <a:defRPr sz="1600"/>
            </a:lvl4pPr>
            <a:lvl5pPr marL="1828643" indent="0" algn="ctr">
              <a:buNone/>
              <a:defRPr sz="1600"/>
            </a:lvl5pPr>
            <a:lvl6pPr marL="2285804" indent="0" algn="ctr">
              <a:buNone/>
              <a:defRPr sz="1600"/>
            </a:lvl6pPr>
            <a:lvl7pPr marL="2742965" indent="0" algn="ctr">
              <a:buNone/>
              <a:defRPr sz="1600"/>
            </a:lvl7pPr>
            <a:lvl8pPr marL="3200126" indent="0" algn="ctr">
              <a:buNone/>
              <a:defRPr sz="1600"/>
            </a:lvl8pPr>
            <a:lvl9pPr marL="365728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0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69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Source Notes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3600" cap="none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1"/>
            <a:ext cx="8686800" cy="4632324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835874"/>
            <a:ext cx="8686800" cy="447675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accent4"/>
                </a:solidFill>
              </a:defRPr>
            </a:lvl1pPr>
            <a:lvl2pPr marL="274320" indent="0">
              <a:spcBef>
                <a:spcPts val="0"/>
              </a:spcBef>
              <a:buNone/>
              <a:defRPr sz="800"/>
            </a:lvl2pPr>
            <a:lvl3pPr marL="548640" indent="0">
              <a:spcBef>
                <a:spcPts val="0"/>
              </a:spcBef>
              <a:buNone/>
              <a:defRPr sz="800"/>
            </a:lvl3pPr>
            <a:lvl4pPr marL="822960" indent="0">
              <a:spcBef>
                <a:spcPts val="0"/>
              </a:spcBef>
              <a:buNone/>
              <a:defRPr sz="800"/>
            </a:lvl4pPr>
            <a:lvl5pPr marL="109728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Notes</a:t>
            </a:r>
          </a:p>
        </p:txBody>
      </p:sp>
    </p:spTree>
    <p:extLst>
      <p:ext uri="{BB962C8B-B14F-4D97-AF65-F5344CB8AC3E}">
        <p14:creationId xmlns:p14="http://schemas.microsoft.com/office/powerpoint/2010/main" val="10451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Source Notes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3600" cap="none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1"/>
            <a:ext cx="8686800" cy="4632324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835874"/>
            <a:ext cx="8686800" cy="447675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accent4"/>
                </a:solidFill>
              </a:defRPr>
            </a:lvl1pPr>
            <a:lvl2pPr marL="274320" indent="0">
              <a:spcBef>
                <a:spcPts val="0"/>
              </a:spcBef>
              <a:buNone/>
              <a:defRPr sz="800"/>
            </a:lvl2pPr>
            <a:lvl3pPr marL="548640" indent="0">
              <a:spcBef>
                <a:spcPts val="0"/>
              </a:spcBef>
              <a:buNone/>
              <a:defRPr sz="800"/>
            </a:lvl3pPr>
            <a:lvl4pPr marL="822960" indent="0">
              <a:spcBef>
                <a:spcPts val="0"/>
              </a:spcBef>
              <a:buNone/>
              <a:defRPr sz="800"/>
            </a:lvl4pPr>
            <a:lvl5pPr marL="109728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Notes</a:t>
            </a:r>
          </a:p>
        </p:txBody>
      </p:sp>
    </p:spTree>
    <p:extLst>
      <p:ext uri="{BB962C8B-B14F-4D97-AF65-F5344CB8AC3E}">
        <p14:creationId xmlns:p14="http://schemas.microsoft.com/office/powerpoint/2010/main" val="36372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2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9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" t="235" r="5214"/>
          <a:stretch/>
        </p:blipFill>
        <p:spPr>
          <a:xfrm>
            <a:off x="0" y="0"/>
            <a:ext cx="9143997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7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tile tx="0" ty="635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6427D04-1127-4E6E-9BF3-73ABDCC9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13"/>
            <a:ext cx="9155289" cy="6831183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D6FBDE8-510C-4540-8F46-1D2D84710B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2" y="543883"/>
            <a:ext cx="1886351" cy="68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E0AB3E3-3749-40DD-B875-BB3FA74B65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0132" y="4251323"/>
            <a:ext cx="2585157" cy="26197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C9AD590-870F-4DA6-8282-11035D6C9A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" y="1521"/>
            <a:ext cx="2579510" cy="261405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4519BB1-291B-4E8F-AF71-92B228E7F0B2}"/>
              </a:ext>
            </a:extLst>
          </p:cNvPr>
          <p:cNvCxnSpPr/>
          <p:nvPr userDrawn="1"/>
        </p:nvCxnSpPr>
        <p:spPr>
          <a:xfrm>
            <a:off x="858701" y="4993397"/>
            <a:ext cx="1728000" cy="0"/>
          </a:xfrm>
          <a:prstGeom prst="line">
            <a:avLst/>
          </a:prstGeom>
          <a:ln w="25400">
            <a:solidFill>
              <a:srgbClr val="B59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1F24FA-1F6D-4109-A77B-F719E8E1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5" y="4025701"/>
            <a:ext cx="7728856" cy="823204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8B18D180-16E6-40B4-BA47-52DE1A351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016" y="5338155"/>
            <a:ext cx="4864101" cy="37305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31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0058" b="10064"/>
          <a:stretch/>
        </p:blipFill>
        <p:spPr>
          <a:xfrm flipH="1">
            <a:off x="-1" y="0"/>
            <a:ext cx="9143998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1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Source Notes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3600" cap="none" baseline="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1"/>
            <a:ext cx="8686800" cy="4632324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835874"/>
            <a:ext cx="8686800" cy="447675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accent4"/>
                </a:solidFill>
              </a:defRPr>
            </a:lvl1pPr>
            <a:lvl2pPr marL="274320" indent="0">
              <a:spcBef>
                <a:spcPts val="0"/>
              </a:spcBef>
              <a:buNone/>
              <a:defRPr sz="800"/>
            </a:lvl2pPr>
            <a:lvl3pPr marL="548640" indent="0">
              <a:spcBef>
                <a:spcPts val="0"/>
              </a:spcBef>
              <a:buNone/>
              <a:defRPr sz="800"/>
            </a:lvl3pPr>
            <a:lvl4pPr marL="822960" indent="0">
              <a:spcBef>
                <a:spcPts val="0"/>
              </a:spcBef>
              <a:buNone/>
              <a:defRPr sz="800"/>
            </a:lvl4pPr>
            <a:lvl5pPr marL="109728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Source Notes</a:t>
            </a:r>
          </a:p>
        </p:txBody>
      </p:sp>
    </p:spTree>
    <p:extLst>
      <p:ext uri="{BB962C8B-B14F-4D97-AF65-F5344CB8AC3E}">
        <p14:creationId xmlns:p14="http://schemas.microsoft.com/office/powerpoint/2010/main" val="4538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0"/>
              </a:spcAft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0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057962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1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" t="235" r="5214"/>
          <a:stretch/>
        </p:blipFill>
        <p:spPr>
          <a:xfrm>
            <a:off x="0" y="0"/>
            <a:ext cx="9143997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2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tile tx="0" ty="635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6427D04-1127-4E6E-9BF3-73ABDCC9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13"/>
            <a:ext cx="9155289" cy="6831183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D6FBDE8-510C-4540-8F46-1D2D84710B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2" y="543883"/>
            <a:ext cx="1886351" cy="68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E0AB3E3-3749-40DD-B875-BB3FA74B65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0132" y="4251323"/>
            <a:ext cx="2585157" cy="26197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C9AD590-870F-4DA6-8282-11035D6C9A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" y="1521"/>
            <a:ext cx="2579510" cy="261405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4519BB1-291B-4E8F-AF71-92B228E7F0B2}"/>
              </a:ext>
            </a:extLst>
          </p:cNvPr>
          <p:cNvCxnSpPr/>
          <p:nvPr userDrawn="1"/>
        </p:nvCxnSpPr>
        <p:spPr>
          <a:xfrm>
            <a:off x="858701" y="4993397"/>
            <a:ext cx="1728000" cy="0"/>
          </a:xfrm>
          <a:prstGeom prst="line">
            <a:avLst/>
          </a:prstGeom>
          <a:ln w="25400">
            <a:solidFill>
              <a:srgbClr val="B59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1F24FA-1F6D-4109-A77B-F719E8E1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5" y="4025701"/>
            <a:ext cx="7728856" cy="823204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8B18D180-16E6-40B4-BA47-52DE1A351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016" y="5338155"/>
            <a:ext cx="4864101" cy="37305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2506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0058" b="10064"/>
          <a:stretch/>
        </p:blipFill>
        <p:spPr>
          <a:xfrm flipH="1">
            <a:off x="-1" y="0"/>
            <a:ext cx="9143998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91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Source Notes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3600" cap="none" baseline="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1"/>
            <a:ext cx="8686800" cy="4632324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835874"/>
            <a:ext cx="8686800" cy="447675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accent4"/>
                </a:solidFill>
              </a:defRPr>
            </a:lvl1pPr>
            <a:lvl2pPr marL="274320" indent="0">
              <a:spcBef>
                <a:spcPts val="0"/>
              </a:spcBef>
              <a:buNone/>
              <a:defRPr sz="800"/>
            </a:lvl2pPr>
            <a:lvl3pPr marL="548640" indent="0">
              <a:spcBef>
                <a:spcPts val="0"/>
              </a:spcBef>
              <a:buNone/>
              <a:defRPr sz="800"/>
            </a:lvl3pPr>
            <a:lvl4pPr marL="822960" indent="0">
              <a:spcBef>
                <a:spcPts val="0"/>
              </a:spcBef>
              <a:buNone/>
              <a:defRPr sz="800"/>
            </a:lvl4pPr>
            <a:lvl5pPr marL="109728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Source Notes</a:t>
            </a:r>
          </a:p>
        </p:txBody>
      </p:sp>
    </p:spTree>
    <p:extLst>
      <p:ext uri="{BB962C8B-B14F-4D97-AF65-F5344CB8AC3E}">
        <p14:creationId xmlns:p14="http://schemas.microsoft.com/office/powerpoint/2010/main" val="8816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0"/>
              </a:spcAft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8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689994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9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" t="235" r="5214"/>
          <a:stretch/>
        </p:blipFill>
        <p:spPr>
          <a:xfrm>
            <a:off x="0" y="0"/>
            <a:ext cx="9143997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3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tile tx="0" ty="635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6427D04-1127-4E6E-9BF3-73ABDCC9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13"/>
            <a:ext cx="9155289" cy="6831183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D6FBDE8-510C-4540-8F46-1D2D84710B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2" y="543883"/>
            <a:ext cx="1886351" cy="68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E0AB3E3-3749-40DD-B875-BB3FA74B65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0132" y="4251323"/>
            <a:ext cx="2585157" cy="26197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C9AD590-870F-4DA6-8282-11035D6C9A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" y="1521"/>
            <a:ext cx="2579510" cy="261405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4519BB1-291B-4E8F-AF71-92B228E7F0B2}"/>
              </a:ext>
            </a:extLst>
          </p:cNvPr>
          <p:cNvCxnSpPr/>
          <p:nvPr userDrawn="1"/>
        </p:nvCxnSpPr>
        <p:spPr>
          <a:xfrm>
            <a:off x="858701" y="4993397"/>
            <a:ext cx="1728000" cy="0"/>
          </a:xfrm>
          <a:prstGeom prst="line">
            <a:avLst/>
          </a:prstGeom>
          <a:ln w="25400">
            <a:solidFill>
              <a:srgbClr val="B59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1F24FA-1F6D-4109-A77B-F719E8E1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5" y="4025701"/>
            <a:ext cx="7728856" cy="823204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8B18D180-16E6-40B4-BA47-52DE1A351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016" y="5338155"/>
            <a:ext cx="4864101" cy="37305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334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0058" b="10064"/>
          <a:stretch/>
        </p:blipFill>
        <p:spPr>
          <a:xfrm flipH="1">
            <a:off x="-1" y="0"/>
            <a:ext cx="9143998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6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Source Notes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3600" cap="none" baseline="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1"/>
            <a:ext cx="8686800" cy="4632324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835874"/>
            <a:ext cx="8686800" cy="447675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accent4"/>
                </a:solidFill>
              </a:defRPr>
            </a:lvl1pPr>
            <a:lvl2pPr marL="274320" indent="0">
              <a:spcBef>
                <a:spcPts val="0"/>
              </a:spcBef>
              <a:buNone/>
              <a:defRPr sz="800"/>
            </a:lvl2pPr>
            <a:lvl3pPr marL="548640" indent="0">
              <a:spcBef>
                <a:spcPts val="0"/>
              </a:spcBef>
              <a:buNone/>
              <a:defRPr sz="800"/>
            </a:lvl3pPr>
            <a:lvl4pPr marL="822960" indent="0">
              <a:spcBef>
                <a:spcPts val="0"/>
              </a:spcBef>
              <a:buNone/>
              <a:defRPr sz="800"/>
            </a:lvl4pPr>
            <a:lvl5pPr marL="109728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Source Notes</a:t>
            </a:r>
          </a:p>
        </p:txBody>
      </p:sp>
    </p:spTree>
    <p:extLst>
      <p:ext uri="{BB962C8B-B14F-4D97-AF65-F5344CB8AC3E}">
        <p14:creationId xmlns:p14="http://schemas.microsoft.com/office/powerpoint/2010/main" val="6264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2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0"/>
              </a:spcAft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1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145544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E9BC32E-0E42-4417-BD82-F75D2C8BF3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613"/>
            <a:ext cx="9155289" cy="6831183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CB6CF7E-9B25-41BD-820D-933A020F36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2" y="543883"/>
            <a:ext cx="1886351" cy="68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43EEDD6-874F-46C7-87B1-FB43964F9E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0133" y="4251323"/>
            <a:ext cx="2585157" cy="26197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12BD6DD-8991-4422-9B26-900A04825C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" y="1523"/>
            <a:ext cx="2579511" cy="2614057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xmlns="" id="{AFD97902-664D-413F-AA9F-381F59B2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6" y="4025702"/>
            <a:ext cx="7728856" cy="823204"/>
          </a:xfrm>
        </p:spPr>
        <p:txBody>
          <a:bodyPr/>
          <a:lstStyle>
            <a:lvl1pPr>
              <a:defRPr sz="559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9FFEDD67-8303-40D6-A255-2A1D470FE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016" y="5338155"/>
            <a:ext cx="4864101" cy="37305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161" indent="0" algn="ctr">
              <a:buNone/>
              <a:defRPr sz="2000"/>
            </a:lvl2pPr>
            <a:lvl3pPr marL="914322" indent="0" algn="ctr">
              <a:buNone/>
              <a:defRPr sz="1800"/>
            </a:lvl3pPr>
            <a:lvl4pPr marL="1371483" indent="0" algn="ctr">
              <a:buNone/>
              <a:defRPr sz="1600"/>
            </a:lvl4pPr>
            <a:lvl5pPr marL="1828643" indent="0" algn="ctr">
              <a:buNone/>
              <a:defRPr sz="1600"/>
            </a:lvl5pPr>
            <a:lvl6pPr marL="2285804" indent="0" algn="ctr">
              <a:buNone/>
              <a:defRPr sz="1600"/>
            </a:lvl6pPr>
            <a:lvl7pPr marL="2742965" indent="0" algn="ctr">
              <a:buNone/>
              <a:defRPr sz="1600"/>
            </a:lvl7pPr>
            <a:lvl8pPr marL="3200126" indent="0" algn="ctr">
              <a:buNone/>
              <a:defRPr sz="1600"/>
            </a:lvl8pPr>
            <a:lvl9pPr marL="365728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71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3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Source Notes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3600" cap="none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1"/>
            <a:ext cx="8686800" cy="4632324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835874"/>
            <a:ext cx="8686800" cy="447675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accent4"/>
                </a:solidFill>
              </a:defRPr>
            </a:lvl1pPr>
            <a:lvl2pPr marL="274320" indent="0">
              <a:spcBef>
                <a:spcPts val="0"/>
              </a:spcBef>
              <a:buNone/>
              <a:defRPr sz="800"/>
            </a:lvl2pPr>
            <a:lvl3pPr marL="548640" indent="0">
              <a:spcBef>
                <a:spcPts val="0"/>
              </a:spcBef>
              <a:buNone/>
              <a:defRPr sz="800"/>
            </a:lvl3pPr>
            <a:lvl4pPr marL="822960" indent="0">
              <a:spcBef>
                <a:spcPts val="0"/>
              </a:spcBef>
              <a:buNone/>
              <a:defRPr sz="800"/>
            </a:lvl4pPr>
            <a:lvl5pPr marL="109728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Notes</a:t>
            </a:r>
          </a:p>
        </p:txBody>
      </p:sp>
    </p:spTree>
    <p:extLst>
      <p:ext uri="{BB962C8B-B14F-4D97-AF65-F5344CB8AC3E}">
        <p14:creationId xmlns:p14="http://schemas.microsoft.com/office/powerpoint/2010/main" val="148155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2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2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" t="235" r="5214"/>
          <a:stretch/>
        </p:blipFill>
        <p:spPr>
          <a:xfrm>
            <a:off x="0" y="0"/>
            <a:ext cx="9143997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0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tile tx="0" ty="635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6427D04-1127-4E6E-9BF3-73ABDCC9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13"/>
            <a:ext cx="9155289" cy="6831183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D6FBDE8-510C-4540-8F46-1D2D84710B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2" y="543883"/>
            <a:ext cx="1886351" cy="68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E0AB3E3-3749-40DD-B875-BB3FA74B65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0132" y="4251323"/>
            <a:ext cx="2585157" cy="26197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C9AD590-870F-4DA6-8282-11035D6C9A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" y="1521"/>
            <a:ext cx="2579510" cy="261405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4519BB1-291B-4E8F-AF71-92B228E7F0B2}"/>
              </a:ext>
            </a:extLst>
          </p:cNvPr>
          <p:cNvCxnSpPr/>
          <p:nvPr userDrawn="1"/>
        </p:nvCxnSpPr>
        <p:spPr>
          <a:xfrm>
            <a:off x="858701" y="4993397"/>
            <a:ext cx="1728000" cy="0"/>
          </a:xfrm>
          <a:prstGeom prst="line">
            <a:avLst/>
          </a:prstGeom>
          <a:ln w="25400">
            <a:solidFill>
              <a:srgbClr val="B59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1F24FA-1F6D-4109-A77B-F719E8E1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5" y="4025701"/>
            <a:ext cx="7728856" cy="823204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8B18D180-16E6-40B4-BA47-52DE1A351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016" y="5338155"/>
            <a:ext cx="4864101" cy="37305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955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E9BC32E-0E42-4417-BD82-F75D2C8BF3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613"/>
            <a:ext cx="9155289" cy="6831183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CB6CF7E-9B25-41BD-820D-933A020F36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2" y="543883"/>
            <a:ext cx="1886351" cy="68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43EEDD6-874F-46C7-87B1-FB43964F9E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0133" y="4251323"/>
            <a:ext cx="2585157" cy="26197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12BD6DD-8991-4422-9B26-900A04825C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" y="1523"/>
            <a:ext cx="2579511" cy="2614057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xmlns="" id="{AFD97902-664D-413F-AA9F-381F59B2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6" y="4025702"/>
            <a:ext cx="7728856" cy="823204"/>
          </a:xfrm>
        </p:spPr>
        <p:txBody>
          <a:bodyPr/>
          <a:lstStyle>
            <a:lvl1pPr>
              <a:defRPr sz="5599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9FFEDD67-8303-40D6-A255-2A1D470FE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016" y="5338155"/>
            <a:ext cx="4864101" cy="37305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161" indent="0" algn="ctr">
              <a:buNone/>
              <a:defRPr sz="2000"/>
            </a:lvl2pPr>
            <a:lvl3pPr marL="914322" indent="0" algn="ctr">
              <a:buNone/>
              <a:defRPr sz="1800"/>
            </a:lvl3pPr>
            <a:lvl4pPr marL="1371483" indent="0" algn="ctr">
              <a:buNone/>
              <a:defRPr sz="1600"/>
            </a:lvl4pPr>
            <a:lvl5pPr marL="1828643" indent="0" algn="ctr">
              <a:buNone/>
              <a:defRPr sz="1600"/>
            </a:lvl5pPr>
            <a:lvl6pPr marL="2285804" indent="0" algn="ctr">
              <a:buNone/>
              <a:defRPr sz="1600"/>
            </a:lvl6pPr>
            <a:lvl7pPr marL="2742965" indent="0" algn="ctr">
              <a:buNone/>
              <a:defRPr sz="1600"/>
            </a:lvl7pPr>
            <a:lvl8pPr marL="3200126" indent="0" algn="ctr">
              <a:buNone/>
              <a:defRPr sz="1600"/>
            </a:lvl8pPr>
            <a:lvl9pPr marL="365728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1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0058" b="10064"/>
          <a:stretch/>
        </p:blipFill>
        <p:spPr>
          <a:xfrm flipH="1">
            <a:off x="-1" y="0"/>
            <a:ext cx="9143998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-3" y="0"/>
            <a:ext cx="9144000" cy="6858000"/>
          </a:xfrm>
          <a:prstGeom prst="rect">
            <a:avLst/>
          </a:prstGeom>
          <a:gradFill flip="none" rotWithShape="1">
            <a:gsLst>
              <a:gs pos="86000">
                <a:srgbClr val="221B58"/>
              </a:gs>
              <a:gs pos="0">
                <a:schemeClr val="accent1">
                  <a:lumMod val="95000"/>
                  <a:lumOff val="5000"/>
                  <a:alpha val="66000"/>
                </a:schemeClr>
              </a:gs>
              <a:gs pos="100000">
                <a:schemeClr val="accent1">
                  <a:lumMod val="75000"/>
                </a:schemeClr>
              </a:gs>
              <a:gs pos="64000">
                <a:schemeClr val="accent1">
                  <a:lumMod val="60000"/>
                  <a:alpha val="94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3" y="4555968"/>
            <a:ext cx="4864100" cy="549270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3" y="5105238"/>
            <a:ext cx="4864101" cy="3730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1" y="2310608"/>
            <a:ext cx="4825347" cy="1367945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20064" y="3848100"/>
            <a:ext cx="46707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spc="1000">
                <a:solidFill>
                  <a:prstClr val="white"/>
                </a:solidFill>
              </a:rPr>
              <a:t>CHANGE MANAGEMENT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3393" y="4467068"/>
            <a:ext cx="48641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7" y="-1"/>
            <a:ext cx="2680304" cy="2310607"/>
            <a:chOff x="-7" y="-1"/>
            <a:chExt cx="2680304" cy="2310607"/>
          </a:xfrm>
        </p:grpSpPr>
        <p:sp>
          <p:nvSpPr>
            <p:cNvPr id="19" name="Isosceles Triangle 18"/>
            <p:cNvSpPr/>
            <p:nvPr userDrawn="1"/>
          </p:nvSpPr>
          <p:spPr>
            <a:xfrm flipH="1" flipV="1">
              <a:off x="-6" y="0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flipH="1" flipV="1">
              <a:off x="-7" y="-1"/>
              <a:ext cx="2680304" cy="23106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10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7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149 L 1.94444E-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8" grpId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Source Notes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3600" cap="none" baseline="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1"/>
            <a:ext cx="8686800" cy="4632324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835874"/>
            <a:ext cx="8686800" cy="447675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accent4"/>
                </a:solidFill>
              </a:defRPr>
            </a:lvl1pPr>
            <a:lvl2pPr marL="274320" indent="0">
              <a:spcBef>
                <a:spcPts val="0"/>
              </a:spcBef>
              <a:buNone/>
              <a:defRPr sz="800"/>
            </a:lvl2pPr>
            <a:lvl3pPr marL="548640" indent="0">
              <a:spcBef>
                <a:spcPts val="0"/>
              </a:spcBef>
              <a:buNone/>
              <a:defRPr sz="800"/>
            </a:lvl3pPr>
            <a:lvl4pPr marL="822960" indent="0">
              <a:spcBef>
                <a:spcPts val="0"/>
              </a:spcBef>
              <a:buNone/>
              <a:defRPr sz="800"/>
            </a:lvl4pPr>
            <a:lvl5pPr marL="109728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/>
              <a:t>Source Notes</a:t>
            </a:r>
          </a:p>
        </p:txBody>
      </p:sp>
    </p:spTree>
    <p:extLst>
      <p:ext uri="{BB962C8B-B14F-4D97-AF65-F5344CB8AC3E}">
        <p14:creationId xmlns:p14="http://schemas.microsoft.com/office/powerpoint/2010/main" val="24075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0"/>
              </a:spcAft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2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17378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73640" y="4555968"/>
            <a:ext cx="2670357" cy="2302032"/>
            <a:chOff x="6473640" y="4555968"/>
            <a:chExt cx="2670357" cy="2302032"/>
          </a:xfrm>
        </p:grpSpPr>
        <p:sp>
          <p:nvSpPr>
            <p:cNvPr id="22" name="Isosceles Triangle 21"/>
            <p:cNvSpPr/>
            <p:nvPr userDrawn="1"/>
          </p:nvSpPr>
          <p:spPr>
            <a:xfrm>
              <a:off x="6473640" y="4555968"/>
              <a:ext cx="2670357" cy="230203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6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781800" y="4821623"/>
              <a:ext cx="2362197" cy="203637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56000">
                  <a:schemeClr val="accent2">
                    <a:lumMod val="75000"/>
                    <a:alpha val="35000"/>
                  </a:schemeClr>
                </a:gs>
                <a:gs pos="100000">
                  <a:schemeClr val="accent1">
                    <a:lumMod val="75000"/>
                    <a:alpha val="44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7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Source Notes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sz="3600" cap="none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1"/>
            <a:ext cx="8686800" cy="4632324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835874"/>
            <a:ext cx="8686800" cy="447675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accent4"/>
                </a:solidFill>
              </a:defRPr>
            </a:lvl1pPr>
            <a:lvl2pPr marL="274320" indent="0">
              <a:spcBef>
                <a:spcPts val="0"/>
              </a:spcBef>
              <a:buNone/>
              <a:defRPr sz="800"/>
            </a:lvl2pPr>
            <a:lvl3pPr marL="548640" indent="0">
              <a:spcBef>
                <a:spcPts val="0"/>
              </a:spcBef>
              <a:buNone/>
              <a:defRPr sz="800"/>
            </a:lvl3pPr>
            <a:lvl4pPr marL="822960" indent="0">
              <a:spcBef>
                <a:spcPts val="0"/>
              </a:spcBef>
              <a:buNone/>
              <a:defRPr sz="800"/>
            </a:lvl4pPr>
            <a:lvl5pPr marL="1097280" indent="0"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Source Notes</a:t>
            </a:r>
          </a:p>
        </p:txBody>
      </p:sp>
    </p:spTree>
    <p:extLst>
      <p:ext uri="{BB962C8B-B14F-4D97-AF65-F5344CB8AC3E}">
        <p14:creationId xmlns:p14="http://schemas.microsoft.com/office/powerpoint/2010/main" val="12972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8/16/2019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09616"/>
            <a:ext cx="9144000" cy="448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724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04901"/>
            <a:ext cx="8686800" cy="5077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0961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06" y="6534942"/>
            <a:ext cx="697484" cy="1977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481172" y="6486745"/>
            <a:ext cx="0" cy="2941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6534943"/>
            <a:ext cx="6710082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700" dirty="0">
                <a:solidFill>
                  <a:srgbClr val="3F474F"/>
                </a:solidFill>
              </a:rPr>
              <a:t>© Prosci. All Rights Reserved.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1647" y="6544467"/>
            <a:ext cx="443618" cy="188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6A21607A-54C6-4AA9-9888-5B5B34E8AA34}" type="slidenum">
              <a:rPr lang="en-US" sz="1100">
                <a:solidFill>
                  <a:srgbClr val="3F474F"/>
                </a:solidFill>
              </a:rPr>
              <a:pPr algn="r"/>
              <a:t>‹#›</a:t>
            </a:fld>
            <a:endParaRPr lang="en-US" sz="1100" dirty="0">
              <a:solidFill>
                <a:srgbClr val="3F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456">
          <p15:clr>
            <a:srgbClr val="F26B43"/>
          </p15:clr>
        </p15:guide>
        <p15:guide id="4294967295" orient="horz" pos="504">
          <p15:clr>
            <a:srgbClr val="F26B43"/>
          </p15:clr>
        </p15:guide>
        <p15:guide id="4294967295" orient="horz" pos="3947">
          <p15:clr>
            <a:srgbClr val="F26B43"/>
          </p15:clr>
        </p15:guide>
        <p15:guide id="4294967295" orient="horz" pos="3896">
          <p15:clr>
            <a:srgbClr val="F26B43"/>
          </p15:clr>
        </p15:guide>
        <p15:guide id="4294967295" pos="3756">
          <p15:clr>
            <a:srgbClr val="9FCC3B"/>
          </p15:clr>
        </p15:guide>
        <p15:guide id="4294967295" pos="2004">
          <p15:clr>
            <a:srgbClr val="9FCC3B"/>
          </p15:clr>
        </p15:guide>
        <p15:guide id="4294967295" pos="3864">
          <p15:clr>
            <a:srgbClr val="9FCC3B"/>
          </p15:clr>
        </p15:guide>
        <p15:guide id="4294967295" pos="1896">
          <p15:clr>
            <a:srgbClr val="9FCC3B"/>
          </p15:clr>
        </p15:guide>
        <p15:guide id="4294967295" pos="2826">
          <p15:clr>
            <a:srgbClr val="F26B43"/>
          </p15:clr>
        </p15:guide>
        <p15:guide id="4294967295" pos="2934">
          <p15:clr>
            <a:srgbClr val="F26B43"/>
          </p15:clr>
        </p15:guide>
        <p15:guide id="4294967295" orient="horz" pos="744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09616"/>
            <a:ext cx="9144000" cy="448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724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04901"/>
            <a:ext cx="8686800" cy="5077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0961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06" y="6534942"/>
            <a:ext cx="697484" cy="1977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481172" y="6486745"/>
            <a:ext cx="0" cy="2941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6534943"/>
            <a:ext cx="6710082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700" dirty="0">
                <a:solidFill>
                  <a:srgbClr val="3F474F"/>
                </a:solidFill>
              </a:rPr>
              <a:t>© Prosci. All Rights Reserved.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1647" y="6544467"/>
            <a:ext cx="443618" cy="188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6A21607A-54C6-4AA9-9888-5B5B34E8AA34}" type="slidenum">
              <a:rPr lang="en-US" sz="1100">
                <a:solidFill>
                  <a:srgbClr val="3F474F"/>
                </a:solidFill>
              </a:rPr>
              <a:pPr algn="r"/>
              <a:t>‹#›</a:t>
            </a:fld>
            <a:endParaRPr lang="en-US" sz="1100" dirty="0">
              <a:solidFill>
                <a:srgbClr val="3F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8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456">
          <p15:clr>
            <a:srgbClr val="F26B43"/>
          </p15:clr>
        </p15:guide>
        <p15:guide id="4294967295" orient="horz" pos="504">
          <p15:clr>
            <a:srgbClr val="F26B43"/>
          </p15:clr>
        </p15:guide>
        <p15:guide id="4294967295" orient="horz" pos="3947">
          <p15:clr>
            <a:srgbClr val="F26B43"/>
          </p15:clr>
        </p15:guide>
        <p15:guide id="4294967295" orient="horz" pos="3896">
          <p15:clr>
            <a:srgbClr val="F26B43"/>
          </p15:clr>
        </p15:guide>
        <p15:guide id="4294967295" pos="3756">
          <p15:clr>
            <a:srgbClr val="9FCC3B"/>
          </p15:clr>
        </p15:guide>
        <p15:guide id="4294967295" pos="2004">
          <p15:clr>
            <a:srgbClr val="9FCC3B"/>
          </p15:clr>
        </p15:guide>
        <p15:guide id="4294967295" pos="3864">
          <p15:clr>
            <a:srgbClr val="9FCC3B"/>
          </p15:clr>
        </p15:guide>
        <p15:guide id="4294967295" pos="1896">
          <p15:clr>
            <a:srgbClr val="9FCC3B"/>
          </p15:clr>
        </p15:guide>
        <p15:guide id="4294967295" pos="2826">
          <p15:clr>
            <a:srgbClr val="F26B43"/>
          </p15:clr>
        </p15:guide>
        <p15:guide id="4294967295" pos="2934">
          <p15:clr>
            <a:srgbClr val="F26B43"/>
          </p15:clr>
        </p15:guide>
        <p15:guide id="4294967295" orient="horz" pos="744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09616"/>
            <a:ext cx="9144000" cy="448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724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04901"/>
            <a:ext cx="8686800" cy="5077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0961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06" y="6534942"/>
            <a:ext cx="697484" cy="1977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481172" y="6486745"/>
            <a:ext cx="0" cy="2941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228600" y="6534943"/>
            <a:ext cx="6710082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defTabSz="457200"/>
            <a:r>
              <a:rPr lang="en-US" sz="700">
                <a:solidFill>
                  <a:srgbClr val="3F474F"/>
                </a:solidFill>
              </a:rPr>
              <a:t>© Prosci.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1647" y="6544467"/>
            <a:ext cx="443618" cy="188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fld id="{6A21607A-54C6-4AA9-9888-5B5B34E8AA34}" type="slidenum">
              <a:rPr lang="en-US" sz="1100">
                <a:solidFill>
                  <a:srgbClr val="3F474F"/>
                </a:solidFill>
              </a:rPr>
              <a:pPr algn="r" defTabSz="457200"/>
              <a:t>‹#›</a:t>
            </a:fld>
            <a:endParaRPr lang="en-US" sz="1100">
              <a:solidFill>
                <a:srgbClr val="3F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3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456">
          <p15:clr>
            <a:srgbClr val="F26B43"/>
          </p15:clr>
        </p15:guide>
        <p15:guide id="4294967295" orient="horz" pos="504">
          <p15:clr>
            <a:srgbClr val="F26B43"/>
          </p15:clr>
        </p15:guide>
        <p15:guide id="4294967295" orient="horz" pos="3947">
          <p15:clr>
            <a:srgbClr val="F26B43"/>
          </p15:clr>
        </p15:guide>
        <p15:guide id="4294967295" orient="horz" pos="3896">
          <p15:clr>
            <a:srgbClr val="F26B43"/>
          </p15:clr>
        </p15:guide>
        <p15:guide id="4294967295" pos="3756">
          <p15:clr>
            <a:srgbClr val="9FCC3B"/>
          </p15:clr>
        </p15:guide>
        <p15:guide id="4294967295" pos="2004">
          <p15:clr>
            <a:srgbClr val="9FCC3B"/>
          </p15:clr>
        </p15:guide>
        <p15:guide id="4294967295" pos="3864">
          <p15:clr>
            <a:srgbClr val="9FCC3B"/>
          </p15:clr>
        </p15:guide>
        <p15:guide id="4294967295" pos="1896">
          <p15:clr>
            <a:srgbClr val="9FCC3B"/>
          </p15:clr>
        </p15:guide>
        <p15:guide id="4294967295" pos="2826">
          <p15:clr>
            <a:srgbClr val="F26B43"/>
          </p15:clr>
        </p15:guide>
        <p15:guide id="4294967295" pos="2934">
          <p15:clr>
            <a:srgbClr val="F26B43"/>
          </p15:clr>
        </p15:guide>
        <p15:guide id="4294967295" orient="horz" pos="7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09616"/>
            <a:ext cx="9144000" cy="448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724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04901"/>
            <a:ext cx="8686800" cy="5077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0961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06" y="6534942"/>
            <a:ext cx="697484" cy="1977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481172" y="6486745"/>
            <a:ext cx="0" cy="2941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6534943"/>
            <a:ext cx="6710082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700" dirty="0">
                <a:solidFill>
                  <a:srgbClr val="3F474F"/>
                </a:solidFill>
              </a:rPr>
              <a:t>© Prosci. All Rights Reserved.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1647" y="6544467"/>
            <a:ext cx="443618" cy="188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6A21607A-54C6-4AA9-9888-5B5B34E8AA34}" type="slidenum">
              <a:rPr lang="en-US" sz="1100">
                <a:solidFill>
                  <a:srgbClr val="3F474F"/>
                </a:solidFill>
              </a:rPr>
              <a:pPr algn="r"/>
              <a:t>‹#›</a:t>
            </a:fld>
            <a:endParaRPr lang="en-US" sz="1100" dirty="0">
              <a:solidFill>
                <a:srgbClr val="3F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1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456">
          <p15:clr>
            <a:srgbClr val="F26B43"/>
          </p15:clr>
        </p15:guide>
        <p15:guide id="4294967295" orient="horz" pos="504">
          <p15:clr>
            <a:srgbClr val="F26B43"/>
          </p15:clr>
        </p15:guide>
        <p15:guide id="4294967295" orient="horz" pos="3947">
          <p15:clr>
            <a:srgbClr val="F26B43"/>
          </p15:clr>
        </p15:guide>
        <p15:guide id="4294967295" orient="horz" pos="3896">
          <p15:clr>
            <a:srgbClr val="F26B43"/>
          </p15:clr>
        </p15:guide>
        <p15:guide id="4294967295" pos="3756">
          <p15:clr>
            <a:srgbClr val="9FCC3B"/>
          </p15:clr>
        </p15:guide>
        <p15:guide id="4294967295" pos="2004">
          <p15:clr>
            <a:srgbClr val="9FCC3B"/>
          </p15:clr>
        </p15:guide>
        <p15:guide id="4294967295" pos="3864">
          <p15:clr>
            <a:srgbClr val="9FCC3B"/>
          </p15:clr>
        </p15:guide>
        <p15:guide id="4294967295" pos="1896">
          <p15:clr>
            <a:srgbClr val="9FCC3B"/>
          </p15:clr>
        </p15:guide>
        <p15:guide id="4294967295" pos="2826">
          <p15:clr>
            <a:srgbClr val="F26B43"/>
          </p15:clr>
        </p15:guide>
        <p15:guide id="4294967295" pos="2934">
          <p15:clr>
            <a:srgbClr val="F26B43"/>
          </p15:clr>
        </p15:guide>
        <p15:guide id="4294967295" orient="horz" pos="7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09616"/>
            <a:ext cx="9144000" cy="448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724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04901"/>
            <a:ext cx="8686800" cy="5077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0961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06" y="6534942"/>
            <a:ext cx="697484" cy="1977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481172" y="6486745"/>
            <a:ext cx="0" cy="2941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6534943"/>
            <a:ext cx="6710082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700" dirty="0">
                <a:solidFill>
                  <a:srgbClr val="3F474F"/>
                </a:solidFill>
              </a:rPr>
              <a:t>© Prosci. All Rights Reserved.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1647" y="6544467"/>
            <a:ext cx="443618" cy="188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6A21607A-54C6-4AA9-9888-5B5B34E8AA34}" type="slidenum">
              <a:rPr lang="en-US" sz="1100">
                <a:solidFill>
                  <a:srgbClr val="3F474F"/>
                </a:solidFill>
              </a:rPr>
              <a:pPr algn="r"/>
              <a:t>‹#›</a:t>
            </a:fld>
            <a:endParaRPr lang="en-US" sz="1100" dirty="0">
              <a:solidFill>
                <a:srgbClr val="3F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9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456">
          <p15:clr>
            <a:srgbClr val="F26B43"/>
          </p15:clr>
        </p15:guide>
        <p15:guide id="4294967295" orient="horz" pos="504">
          <p15:clr>
            <a:srgbClr val="F26B43"/>
          </p15:clr>
        </p15:guide>
        <p15:guide id="4294967295" orient="horz" pos="3947">
          <p15:clr>
            <a:srgbClr val="F26B43"/>
          </p15:clr>
        </p15:guide>
        <p15:guide id="4294967295" orient="horz" pos="3896">
          <p15:clr>
            <a:srgbClr val="F26B43"/>
          </p15:clr>
        </p15:guide>
        <p15:guide id="4294967295" pos="3756">
          <p15:clr>
            <a:srgbClr val="9FCC3B"/>
          </p15:clr>
        </p15:guide>
        <p15:guide id="4294967295" pos="2004">
          <p15:clr>
            <a:srgbClr val="9FCC3B"/>
          </p15:clr>
        </p15:guide>
        <p15:guide id="4294967295" pos="3864">
          <p15:clr>
            <a:srgbClr val="9FCC3B"/>
          </p15:clr>
        </p15:guide>
        <p15:guide id="4294967295" pos="1896">
          <p15:clr>
            <a:srgbClr val="9FCC3B"/>
          </p15:clr>
        </p15:guide>
        <p15:guide id="4294967295" pos="2826">
          <p15:clr>
            <a:srgbClr val="F26B43"/>
          </p15:clr>
        </p15:guide>
        <p15:guide id="4294967295" pos="2934">
          <p15:clr>
            <a:srgbClr val="F26B43"/>
          </p15:clr>
        </p15:guide>
        <p15:guide id="4294967295" orient="horz" pos="74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09616"/>
            <a:ext cx="9144000" cy="448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724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04901"/>
            <a:ext cx="8686800" cy="5077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0961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06" y="6534942"/>
            <a:ext cx="697484" cy="1977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481172" y="6486745"/>
            <a:ext cx="0" cy="2941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6534943"/>
            <a:ext cx="6710082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700" dirty="0">
                <a:solidFill>
                  <a:srgbClr val="3F474F"/>
                </a:solidFill>
              </a:rPr>
              <a:t>© Prosci. All Rights Reserved.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1647" y="6544467"/>
            <a:ext cx="443618" cy="188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6A21607A-54C6-4AA9-9888-5B5B34E8AA34}" type="slidenum">
              <a:rPr lang="en-US" sz="1100">
                <a:solidFill>
                  <a:srgbClr val="3F474F"/>
                </a:solidFill>
              </a:rPr>
              <a:pPr algn="r"/>
              <a:t>‹#›</a:t>
            </a:fld>
            <a:endParaRPr lang="en-US" sz="1100" dirty="0">
              <a:solidFill>
                <a:srgbClr val="3F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456">
          <p15:clr>
            <a:srgbClr val="F26B43"/>
          </p15:clr>
        </p15:guide>
        <p15:guide id="4294967295" orient="horz" pos="504">
          <p15:clr>
            <a:srgbClr val="F26B43"/>
          </p15:clr>
        </p15:guide>
        <p15:guide id="4294967295" orient="horz" pos="3947">
          <p15:clr>
            <a:srgbClr val="F26B43"/>
          </p15:clr>
        </p15:guide>
        <p15:guide id="4294967295" orient="horz" pos="3896">
          <p15:clr>
            <a:srgbClr val="F26B43"/>
          </p15:clr>
        </p15:guide>
        <p15:guide id="4294967295" pos="3756">
          <p15:clr>
            <a:srgbClr val="9FCC3B"/>
          </p15:clr>
        </p15:guide>
        <p15:guide id="4294967295" pos="2004">
          <p15:clr>
            <a:srgbClr val="9FCC3B"/>
          </p15:clr>
        </p15:guide>
        <p15:guide id="4294967295" pos="3864">
          <p15:clr>
            <a:srgbClr val="9FCC3B"/>
          </p15:clr>
        </p15:guide>
        <p15:guide id="4294967295" pos="1896">
          <p15:clr>
            <a:srgbClr val="9FCC3B"/>
          </p15:clr>
        </p15:guide>
        <p15:guide id="4294967295" pos="2826">
          <p15:clr>
            <a:srgbClr val="F26B43"/>
          </p15:clr>
        </p15:guide>
        <p15:guide id="4294967295" pos="2934">
          <p15:clr>
            <a:srgbClr val="F26B43"/>
          </p15:clr>
        </p15:guide>
        <p15:guide id="4294967295" orient="horz" pos="74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09616"/>
            <a:ext cx="9144000" cy="448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724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04901"/>
            <a:ext cx="8686800" cy="5077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0961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06" y="6534942"/>
            <a:ext cx="697484" cy="1977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481172" y="6486745"/>
            <a:ext cx="0" cy="2941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6534943"/>
            <a:ext cx="6710082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700" dirty="0">
                <a:solidFill>
                  <a:srgbClr val="3F474F"/>
                </a:solidFill>
              </a:rPr>
              <a:t>© Prosci. All Rights Reserved.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1647" y="6544467"/>
            <a:ext cx="443618" cy="188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6A21607A-54C6-4AA9-9888-5B5B34E8AA34}" type="slidenum">
              <a:rPr lang="en-US" sz="1100">
                <a:solidFill>
                  <a:srgbClr val="3F474F"/>
                </a:solidFill>
              </a:rPr>
              <a:pPr algn="r"/>
              <a:t>‹#›</a:t>
            </a:fld>
            <a:endParaRPr lang="en-US" sz="1100" dirty="0">
              <a:solidFill>
                <a:srgbClr val="3F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1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456">
          <p15:clr>
            <a:srgbClr val="F26B43"/>
          </p15:clr>
        </p15:guide>
        <p15:guide id="4294967295" orient="horz" pos="504">
          <p15:clr>
            <a:srgbClr val="F26B43"/>
          </p15:clr>
        </p15:guide>
        <p15:guide id="4294967295" orient="horz" pos="3947">
          <p15:clr>
            <a:srgbClr val="F26B43"/>
          </p15:clr>
        </p15:guide>
        <p15:guide id="4294967295" orient="horz" pos="3896">
          <p15:clr>
            <a:srgbClr val="F26B43"/>
          </p15:clr>
        </p15:guide>
        <p15:guide id="4294967295" pos="3756">
          <p15:clr>
            <a:srgbClr val="9FCC3B"/>
          </p15:clr>
        </p15:guide>
        <p15:guide id="4294967295" pos="2004">
          <p15:clr>
            <a:srgbClr val="9FCC3B"/>
          </p15:clr>
        </p15:guide>
        <p15:guide id="4294967295" pos="3864">
          <p15:clr>
            <a:srgbClr val="9FCC3B"/>
          </p15:clr>
        </p15:guide>
        <p15:guide id="4294967295" pos="1896">
          <p15:clr>
            <a:srgbClr val="9FCC3B"/>
          </p15:clr>
        </p15:guide>
        <p15:guide id="4294967295" pos="2826">
          <p15:clr>
            <a:srgbClr val="F26B43"/>
          </p15:clr>
        </p15:guide>
        <p15:guide id="4294967295" pos="2934">
          <p15:clr>
            <a:srgbClr val="F26B43"/>
          </p15:clr>
        </p15:guide>
        <p15:guide id="4294967295" orient="horz" pos="74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09616"/>
            <a:ext cx="9144000" cy="448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724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04901"/>
            <a:ext cx="8686800" cy="5077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0961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06" y="6534942"/>
            <a:ext cx="697484" cy="1977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481172" y="6486745"/>
            <a:ext cx="0" cy="2941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6534943"/>
            <a:ext cx="6710082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700" dirty="0">
                <a:solidFill>
                  <a:srgbClr val="3F474F"/>
                </a:solidFill>
              </a:rPr>
              <a:t>© Prosci. All Rights Reserved.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1647" y="6544467"/>
            <a:ext cx="443618" cy="188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6A21607A-54C6-4AA9-9888-5B5B34E8AA34}" type="slidenum">
              <a:rPr lang="en-US" sz="1100">
                <a:solidFill>
                  <a:srgbClr val="3F474F"/>
                </a:solidFill>
              </a:rPr>
              <a:pPr algn="r"/>
              <a:t>‹#›</a:t>
            </a:fld>
            <a:endParaRPr lang="en-US" sz="1100" dirty="0">
              <a:solidFill>
                <a:srgbClr val="3F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456">
          <p15:clr>
            <a:srgbClr val="F26B43"/>
          </p15:clr>
        </p15:guide>
        <p15:guide id="4294967295" orient="horz" pos="504">
          <p15:clr>
            <a:srgbClr val="F26B43"/>
          </p15:clr>
        </p15:guide>
        <p15:guide id="4294967295" orient="horz" pos="3947">
          <p15:clr>
            <a:srgbClr val="F26B43"/>
          </p15:clr>
        </p15:guide>
        <p15:guide id="4294967295" orient="horz" pos="3896">
          <p15:clr>
            <a:srgbClr val="F26B43"/>
          </p15:clr>
        </p15:guide>
        <p15:guide id="4294967295" pos="3756">
          <p15:clr>
            <a:srgbClr val="9FCC3B"/>
          </p15:clr>
        </p15:guide>
        <p15:guide id="4294967295" pos="2004">
          <p15:clr>
            <a:srgbClr val="9FCC3B"/>
          </p15:clr>
        </p15:guide>
        <p15:guide id="4294967295" pos="3864">
          <p15:clr>
            <a:srgbClr val="9FCC3B"/>
          </p15:clr>
        </p15:guide>
        <p15:guide id="4294967295" pos="1896">
          <p15:clr>
            <a:srgbClr val="9FCC3B"/>
          </p15:clr>
        </p15:guide>
        <p15:guide id="4294967295" pos="2826">
          <p15:clr>
            <a:srgbClr val="F26B43"/>
          </p15:clr>
        </p15:guide>
        <p15:guide id="4294967295" pos="2934">
          <p15:clr>
            <a:srgbClr val="F26B43"/>
          </p15:clr>
        </p15:guide>
        <p15:guide id="4294967295" orient="horz" pos="74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09616"/>
            <a:ext cx="9144000" cy="448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724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04901"/>
            <a:ext cx="8686800" cy="5077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0961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06" y="6534942"/>
            <a:ext cx="697484" cy="1977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481172" y="6486745"/>
            <a:ext cx="0" cy="2941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228600" y="6534943"/>
            <a:ext cx="6710082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defTabSz="457200"/>
            <a:r>
              <a:rPr lang="en-US" sz="700">
                <a:solidFill>
                  <a:srgbClr val="3F474F"/>
                </a:solidFill>
              </a:rPr>
              <a:t>© Prosci.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1647" y="6544467"/>
            <a:ext cx="443618" cy="188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fld id="{6A21607A-54C6-4AA9-9888-5B5B34E8AA34}" type="slidenum">
              <a:rPr lang="en-US" sz="1100">
                <a:solidFill>
                  <a:srgbClr val="3F474F"/>
                </a:solidFill>
              </a:rPr>
              <a:pPr algn="r" defTabSz="457200"/>
              <a:t>‹#›</a:t>
            </a:fld>
            <a:endParaRPr lang="en-US" sz="1100">
              <a:solidFill>
                <a:srgbClr val="3F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456">
          <p15:clr>
            <a:srgbClr val="F26B43"/>
          </p15:clr>
        </p15:guide>
        <p15:guide id="4294967295" orient="horz" pos="504">
          <p15:clr>
            <a:srgbClr val="F26B43"/>
          </p15:clr>
        </p15:guide>
        <p15:guide id="4294967295" orient="horz" pos="3947">
          <p15:clr>
            <a:srgbClr val="F26B43"/>
          </p15:clr>
        </p15:guide>
        <p15:guide id="4294967295" orient="horz" pos="3896">
          <p15:clr>
            <a:srgbClr val="F26B43"/>
          </p15:clr>
        </p15:guide>
        <p15:guide id="4294967295" pos="3756">
          <p15:clr>
            <a:srgbClr val="9FCC3B"/>
          </p15:clr>
        </p15:guide>
        <p15:guide id="4294967295" pos="2004">
          <p15:clr>
            <a:srgbClr val="9FCC3B"/>
          </p15:clr>
        </p15:guide>
        <p15:guide id="4294967295" pos="3864">
          <p15:clr>
            <a:srgbClr val="9FCC3B"/>
          </p15:clr>
        </p15:guide>
        <p15:guide id="4294967295" pos="1896">
          <p15:clr>
            <a:srgbClr val="9FCC3B"/>
          </p15:clr>
        </p15:guide>
        <p15:guide id="4294967295" pos="2826">
          <p15:clr>
            <a:srgbClr val="F26B43"/>
          </p15:clr>
        </p15:guide>
        <p15:guide id="4294967295" pos="2934">
          <p15:clr>
            <a:srgbClr val="F26B43"/>
          </p15:clr>
        </p15:guide>
        <p15:guide id="4294967295" orient="horz" pos="74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09616"/>
            <a:ext cx="9144000" cy="448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724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04901"/>
            <a:ext cx="8686800" cy="5077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0961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06" y="6534942"/>
            <a:ext cx="697484" cy="1977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481172" y="6486745"/>
            <a:ext cx="0" cy="2941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228600" y="6534943"/>
            <a:ext cx="6710082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defTabSz="457200"/>
            <a:r>
              <a:rPr lang="en-US" sz="700">
                <a:solidFill>
                  <a:srgbClr val="3F474F"/>
                </a:solidFill>
              </a:rPr>
              <a:t>© Prosci.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1647" y="6544467"/>
            <a:ext cx="443618" cy="188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fld id="{6A21607A-54C6-4AA9-9888-5B5B34E8AA34}" type="slidenum">
              <a:rPr lang="en-US" sz="1100">
                <a:solidFill>
                  <a:srgbClr val="3F474F"/>
                </a:solidFill>
              </a:rPr>
              <a:pPr algn="r" defTabSz="457200"/>
              <a:t>‹#›</a:t>
            </a:fld>
            <a:endParaRPr lang="en-US" sz="1100">
              <a:solidFill>
                <a:srgbClr val="3F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6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456">
          <p15:clr>
            <a:srgbClr val="F26B43"/>
          </p15:clr>
        </p15:guide>
        <p15:guide id="4294967295" orient="horz" pos="504">
          <p15:clr>
            <a:srgbClr val="F26B43"/>
          </p15:clr>
        </p15:guide>
        <p15:guide id="4294967295" orient="horz" pos="3947">
          <p15:clr>
            <a:srgbClr val="F26B43"/>
          </p15:clr>
        </p15:guide>
        <p15:guide id="4294967295" orient="horz" pos="3896">
          <p15:clr>
            <a:srgbClr val="F26B43"/>
          </p15:clr>
        </p15:guide>
        <p15:guide id="4294967295" pos="3756">
          <p15:clr>
            <a:srgbClr val="9FCC3B"/>
          </p15:clr>
        </p15:guide>
        <p15:guide id="4294967295" pos="2004">
          <p15:clr>
            <a:srgbClr val="9FCC3B"/>
          </p15:clr>
        </p15:guide>
        <p15:guide id="4294967295" pos="3864">
          <p15:clr>
            <a:srgbClr val="9FCC3B"/>
          </p15:clr>
        </p15:guide>
        <p15:guide id="4294967295" pos="1896">
          <p15:clr>
            <a:srgbClr val="9FCC3B"/>
          </p15:clr>
        </p15:guide>
        <p15:guide id="4294967295" pos="2826">
          <p15:clr>
            <a:srgbClr val="F26B43"/>
          </p15:clr>
        </p15:guide>
        <p15:guide id="4294967295" pos="2934">
          <p15:clr>
            <a:srgbClr val="F26B43"/>
          </p15:clr>
        </p15:guide>
        <p15:guide id="4294967295" orient="horz" pos="74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09616"/>
            <a:ext cx="9144000" cy="448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2724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04901"/>
            <a:ext cx="8686800" cy="5077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0961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06" y="6534942"/>
            <a:ext cx="697484" cy="1977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481172" y="6486745"/>
            <a:ext cx="0" cy="2941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228600" y="6534943"/>
            <a:ext cx="6710082" cy="19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defTabSz="457200"/>
            <a:r>
              <a:rPr lang="en-US" sz="700">
                <a:solidFill>
                  <a:srgbClr val="3F474F"/>
                </a:solidFill>
              </a:rPr>
              <a:t>© Prosci.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1647" y="6544467"/>
            <a:ext cx="443618" cy="188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457200"/>
            <a:fld id="{6A21607A-54C6-4AA9-9888-5B5B34E8AA34}" type="slidenum">
              <a:rPr lang="en-US" sz="1100">
                <a:solidFill>
                  <a:srgbClr val="3F474F"/>
                </a:solidFill>
              </a:rPr>
              <a:pPr algn="r" defTabSz="457200"/>
              <a:t>‹#›</a:t>
            </a:fld>
            <a:endParaRPr lang="en-US" sz="1100">
              <a:solidFill>
                <a:srgbClr val="3F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2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tx2"/>
        </a:buClr>
        <a:buFont typeface="Open Sans" panose="020B06060305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85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456">
          <p15:clr>
            <a:srgbClr val="F26B43"/>
          </p15:clr>
        </p15:guide>
        <p15:guide id="4294967295" orient="horz" pos="504">
          <p15:clr>
            <a:srgbClr val="F26B43"/>
          </p15:clr>
        </p15:guide>
        <p15:guide id="4294967295" orient="horz" pos="3947">
          <p15:clr>
            <a:srgbClr val="F26B43"/>
          </p15:clr>
        </p15:guide>
        <p15:guide id="4294967295" orient="horz" pos="3896">
          <p15:clr>
            <a:srgbClr val="F26B43"/>
          </p15:clr>
        </p15:guide>
        <p15:guide id="4294967295" pos="3756">
          <p15:clr>
            <a:srgbClr val="9FCC3B"/>
          </p15:clr>
        </p15:guide>
        <p15:guide id="4294967295" pos="2004">
          <p15:clr>
            <a:srgbClr val="9FCC3B"/>
          </p15:clr>
        </p15:guide>
        <p15:guide id="4294967295" pos="3864">
          <p15:clr>
            <a:srgbClr val="9FCC3B"/>
          </p15:clr>
        </p15:guide>
        <p15:guide id="4294967295" pos="1896">
          <p15:clr>
            <a:srgbClr val="9FCC3B"/>
          </p15:clr>
        </p15:guide>
        <p15:guide id="4294967295" pos="2826">
          <p15:clr>
            <a:srgbClr val="F26B43"/>
          </p15:clr>
        </p15:guide>
        <p15:guide id="4294967295" pos="2934">
          <p15:clr>
            <a:srgbClr val="F26B43"/>
          </p15:clr>
        </p15:guide>
        <p15:guide id="4294967295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6" y="3672596"/>
            <a:ext cx="7728856" cy="823204"/>
          </a:xfrm>
        </p:spPr>
        <p:txBody>
          <a:bodyPr>
            <a:normAutofit fontScale="90000"/>
          </a:bodyPr>
          <a:lstStyle/>
          <a:p>
            <a:r>
              <a:rPr lang="en-US" dirty="0"/>
              <a:t>Fundamentals of Change Management Workshop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E238B5E-9128-4B33-82D1-6456370C3BAF}"/>
              </a:ext>
            </a:extLst>
          </p:cNvPr>
          <p:cNvCxnSpPr/>
          <p:nvPr/>
        </p:nvCxnSpPr>
        <p:spPr>
          <a:xfrm>
            <a:off x="858701" y="5334000"/>
            <a:ext cx="1728000" cy="0"/>
          </a:xfrm>
          <a:prstGeom prst="line">
            <a:avLst/>
          </a:prstGeom>
          <a:ln w="25400">
            <a:solidFill>
              <a:srgbClr val="B593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1116" y="5710536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Presented by: Rashmee Sharif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Change Manager, Cigna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August 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02" r="19074"/>
          <a:stretch/>
        </p:blipFill>
        <p:spPr>
          <a:xfrm flipH="1">
            <a:off x="228599" y="876174"/>
            <a:ext cx="2964543" cy="5029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876175"/>
            <a:ext cx="2964543" cy="50291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How much time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should we spend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on each group?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987421" y="1121272"/>
            <a:ext cx="2384936" cy="622337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prstClr val="white"/>
                </a:solidFill>
              </a:rPr>
              <a:t>Early Adopters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31297" y="3008046"/>
            <a:ext cx="4697185" cy="1230936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prstClr val="white"/>
                </a:solidFill>
              </a:rPr>
              <a:t>Majority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987421" y="5037940"/>
            <a:ext cx="2384936" cy="622337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solidFill>
                  <a:prstClr val="white"/>
                </a:solidFill>
              </a:rPr>
              <a:t>Anchors and Sails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57602" y="2360961"/>
            <a:ext cx="5044574" cy="2059626"/>
            <a:chOff x="4883084" y="2507531"/>
            <a:chExt cx="3862633" cy="2059626"/>
          </a:xfrm>
        </p:grpSpPr>
        <p:sp>
          <p:nvSpPr>
            <p:cNvPr id="8" name="Rectangle 7"/>
            <p:cNvSpPr/>
            <p:nvPr/>
          </p:nvSpPr>
          <p:spPr>
            <a:xfrm>
              <a:off x="4883084" y="2507531"/>
              <a:ext cx="3862633" cy="2059626"/>
            </a:xfrm>
            <a:prstGeom prst="rect">
              <a:avLst/>
            </a:prstGeom>
            <a:ln w="6350">
              <a:solidFill>
                <a:schemeClr val="accent5"/>
              </a:solidFill>
            </a:ln>
          </p:spPr>
          <p:txBody>
            <a:bodyPr wrap="square" lIns="182880" tIns="91440" rIns="182880" bIns="91440" anchor="ctr" anchorCtr="0">
              <a:noAutofit/>
            </a:bodyPr>
            <a:lstStyle/>
            <a:p>
              <a:pPr algn="ctr"/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83084" y="2662742"/>
              <a:ext cx="3862633" cy="307777"/>
            </a:xfrm>
            <a:prstGeom prst="rect">
              <a:avLst/>
            </a:prstGeom>
          </p:spPr>
          <p:txBody>
            <a:bodyPr wrap="square" tIns="0" bIns="0" anchor="t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42A86"/>
                  </a:solidFill>
                </a:rPr>
                <a:t>Target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8990DF8-A92E-42E2-850D-DDDD2B426D10}"/>
              </a:ext>
            </a:extLst>
          </p:cNvPr>
          <p:cNvSpPr txBox="1">
            <a:spLocks/>
          </p:cNvSpPr>
          <p:nvPr/>
        </p:nvSpPr>
        <p:spPr>
          <a:xfrm>
            <a:off x="228598" y="113971"/>
            <a:ext cx="8686800" cy="823204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>
                <a:solidFill>
                  <a:prstClr val="black"/>
                </a:solidFill>
              </a:rPr>
              <a:t>Resistance Management – Focus</a:t>
            </a:r>
            <a:endParaRPr b="1" dirty="0">
              <a:solidFill>
                <a:srgbClr val="342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36"/>
          <a:stretch/>
        </p:blipFill>
        <p:spPr>
          <a:xfrm>
            <a:off x="-1" y="0"/>
            <a:ext cx="9144001" cy="6412522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-2" y="0"/>
            <a:ext cx="9144002" cy="641252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50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18272" y="2115698"/>
            <a:ext cx="6307454" cy="2181127"/>
            <a:chOff x="276225" y="2475671"/>
            <a:chExt cx="6307454" cy="2181127"/>
          </a:xfrm>
        </p:grpSpPr>
        <p:sp>
          <p:nvSpPr>
            <p:cNvPr id="8" name="TextBox 7"/>
            <p:cNvSpPr txBox="1"/>
            <p:nvPr/>
          </p:nvSpPr>
          <p:spPr>
            <a:xfrm>
              <a:off x="1418273" y="2475671"/>
              <a:ext cx="4023358" cy="6463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 defTabSz="457200"/>
              <a:r>
                <a:rPr lang="en-US" sz="3600" b="1">
                  <a:solidFill>
                    <a:prstClr val="white"/>
                  </a:solidFill>
                </a:rPr>
                <a:t>Research Finding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6225" y="3271803"/>
              <a:ext cx="630745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>
                  <a:solidFill>
                    <a:prstClr val="white"/>
                  </a:solidFill>
                </a:rPr>
                <a:t>The number one obstacle</a:t>
              </a:r>
              <a:br>
                <a:rPr lang="en-US" sz="2800">
                  <a:solidFill>
                    <a:prstClr val="white"/>
                  </a:solidFill>
                </a:rPr>
              </a:br>
              <a:r>
                <a:rPr lang="en-US" sz="2800">
                  <a:solidFill>
                    <a:prstClr val="white"/>
                  </a:solidFill>
                </a:rPr>
                <a:t>to success for major change projects</a:t>
              </a:r>
              <a:br>
                <a:rPr lang="en-US" sz="2800">
                  <a:solidFill>
                    <a:prstClr val="white"/>
                  </a:solidFill>
                </a:rPr>
              </a:br>
              <a:r>
                <a:rPr lang="en-US" sz="2800">
                  <a:solidFill>
                    <a:prstClr val="white"/>
                  </a:solidFill>
                </a:rPr>
                <a:t>is ineffective sponsorship.</a:t>
              </a:r>
            </a:p>
          </p:txBody>
        </p:sp>
      </p:grpSp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8600" y="5835874"/>
            <a:ext cx="8686800" cy="44767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* Data from 1778 participants, 2018 Change Management Best Practices study.</a:t>
            </a:r>
          </a:p>
        </p:txBody>
      </p:sp>
    </p:spTree>
    <p:extLst>
      <p:ext uri="{BB962C8B-B14F-4D97-AF65-F5344CB8AC3E}">
        <p14:creationId xmlns:p14="http://schemas.microsoft.com/office/powerpoint/2010/main" val="241451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Meant by Sponsorship?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892920"/>
            <a:ext cx="8686800" cy="369332"/>
          </a:xfrm>
          <a:prstGeom prst="rect">
            <a:avLst/>
          </a:prstGeom>
        </p:spPr>
        <p:txBody>
          <a:bodyPr wrap="square" tIns="0" bIns="0" anchor="t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42A86"/>
                </a:solidFill>
              </a:rPr>
              <a:t>ABCs of Sponsorship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98800" y="2028960"/>
            <a:ext cx="0" cy="297938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57900" y="2028960"/>
            <a:ext cx="0" cy="297938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28600" y="2299581"/>
            <a:ext cx="2781300" cy="1898442"/>
            <a:chOff x="228600" y="2299581"/>
            <a:chExt cx="2781300" cy="1898442"/>
          </a:xfrm>
        </p:grpSpPr>
        <p:sp>
          <p:nvSpPr>
            <p:cNvPr id="9" name="Rectangle 8"/>
            <p:cNvSpPr/>
            <p:nvPr/>
          </p:nvSpPr>
          <p:spPr>
            <a:xfrm>
              <a:off x="228600" y="3740823"/>
              <a:ext cx="2781300" cy="457200"/>
            </a:xfrm>
            <a:prstGeom prst="rect">
              <a:avLst/>
            </a:prstGeom>
          </p:spPr>
          <p:txBody>
            <a:bodyPr wrap="none" anchor="t">
              <a:no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342A86"/>
                  </a:solidFill>
                </a:rPr>
                <a:t>Actively</a:t>
              </a:r>
              <a:r>
                <a:rPr lang="en-US" dirty="0">
                  <a:solidFill>
                    <a:prstClr val="black"/>
                  </a:solidFill>
                </a:rPr>
                <a:t> and visibly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dirty="0">
                  <a:solidFill>
                    <a:prstClr val="black"/>
                  </a:solidFill>
                </a:rPr>
                <a:t>participate throughout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the project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004915" y="2299581"/>
              <a:ext cx="1215972" cy="121597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342A86"/>
                  </a:solidFill>
                </a:rPr>
                <a:t>A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7702" y="2299581"/>
            <a:ext cx="2774948" cy="1898442"/>
            <a:chOff x="3187702" y="2299581"/>
            <a:chExt cx="2774948" cy="1898442"/>
          </a:xfrm>
        </p:grpSpPr>
        <p:sp>
          <p:nvSpPr>
            <p:cNvPr id="12" name="Rectangle 11"/>
            <p:cNvSpPr/>
            <p:nvPr/>
          </p:nvSpPr>
          <p:spPr>
            <a:xfrm>
              <a:off x="3187702" y="3740823"/>
              <a:ext cx="2774948" cy="457200"/>
            </a:xfrm>
            <a:prstGeom prst="rect">
              <a:avLst/>
            </a:prstGeom>
          </p:spPr>
          <p:txBody>
            <a:bodyPr wrap="none" anchor="t">
              <a:noAutofit/>
            </a:bodyPr>
            <a:lstStyle/>
            <a:p>
              <a:pPr algn="ctr"/>
              <a:r>
                <a:rPr lang="en-US" b="1">
                  <a:solidFill>
                    <a:srgbClr val="342A86"/>
                  </a:solidFill>
                </a:rPr>
                <a:t>Build </a:t>
              </a:r>
              <a:r>
                <a:rPr lang="en-US">
                  <a:solidFill>
                    <a:prstClr val="black"/>
                  </a:solidFill>
                </a:rPr>
                <a:t>a coalition</a:t>
              </a:r>
              <a:br>
                <a:rPr lang="en-US">
                  <a:solidFill>
                    <a:prstClr val="black"/>
                  </a:solidFill>
                </a:rPr>
              </a:br>
              <a:r>
                <a:rPr lang="en-US">
                  <a:solidFill>
                    <a:prstClr val="black"/>
                  </a:solidFill>
                </a:rPr>
                <a:t>of sponsorship with</a:t>
              </a:r>
              <a:br>
                <a:rPr lang="en-US">
                  <a:solidFill>
                    <a:prstClr val="black"/>
                  </a:solidFill>
                </a:rPr>
              </a:br>
              <a:r>
                <a:rPr lang="en-US">
                  <a:solidFill>
                    <a:prstClr val="black"/>
                  </a:solidFill>
                </a:rPr>
                <a:t>peers and managers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964015" y="2299581"/>
              <a:ext cx="1215972" cy="121597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342A86"/>
                  </a:solidFill>
                </a:rPr>
                <a:t>B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34100" y="2299581"/>
            <a:ext cx="2781300" cy="1898442"/>
            <a:chOff x="6134100" y="2299581"/>
            <a:chExt cx="2781300" cy="1898442"/>
          </a:xfrm>
        </p:grpSpPr>
        <p:sp>
          <p:nvSpPr>
            <p:cNvPr id="15" name="Rectangle 14"/>
            <p:cNvSpPr/>
            <p:nvPr/>
          </p:nvSpPr>
          <p:spPr>
            <a:xfrm>
              <a:off x="6134100" y="3740823"/>
              <a:ext cx="2781300" cy="457200"/>
            </a:xfrm>
            <a:prstGeom prst="rect">
              <a:avLst/>
            </a:prstGeom>
          </p:spPr>
          <p:txBody>
            <a:bodyPr wrap="none" anchor="t">
              <a:noAutofit/>
            </a:bodyPr>
            <a:lstStyle/>
            <a:p>
              <a:pPr algn="ctr"/>
              <a:r>
                <a:rPr lang="en-US" b="1">
                  <a:solidFill>
                    <a:srgbClr val="342A86"/>
                  </a:solidFill>
                </a:rPr>
                <a:t>Communicate</a:t>
              </a:r>
              <a:r>
                <a:rPr lang="en-US">
                  <a:solidFill>
                    <a:prstClr val="black"/>
                  </a:solidFill>
                </a:rPr>
                <a:t> directly</a:t>
              </a:r>
              <a:br>
                <a:rPr lang="en-US">
                  <a:solidFill>
                    <a:prstClr val="black"/>
                  </a:solidFill>
                </a:rPr>
              </a:br>
              <a:r>
                <a:rPr lang="en-US">
                  <a:solidFill>
                    <a:prstClr val="black"/>
                  </a:solidFill>
                </a:rPr>
                <a:t>with employees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916764" y="2299581"/>
              <a:ext cx="1215972" cy="1215970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342A86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9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A4A4DF5-6EBC-47D7-A767-14E4178DD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36" y="172911"/>
            <a:ext cx="583163" cy="75436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Active and Visible Sponsorship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4572000" y="1436914"/>
            <a:ext cx="0" cy="463731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28600" y="3810739"/>
            <a:ext cx="420624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709160" y="3810739"/>
            <a:ext cx="420624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28600" y="985706"/>
            <a:ext cx="4206240" cy="965102"/>
            <a:chOff x="228600" y="1049256"/>
            <a:chExt cx="4206240" cy="965102"/>
          </a:xfrm>
        </p:grpSpPr>
        <p:sp>
          <p:nvSpPr>
            <p:cNvPr id="56" name="Rectangle 55"/>
            <p:cNvSpPr/>
            <p:nvPr/>
          </p:nvSpPr>
          <p:spPr>
            <a:xfrm>
              <a:off x="228600" y="1675804"/>
              <a:ext cx="4206240" cy="33855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200"/>
              <a:r>
                <a:rPr lang="en-US" sz="1600" dirty="0">
                  <a:solidFill>
                    <a:prstClr val="black"/>
                  </a:solidFill>
                </a:rPr>
                <a:t>Town hall meetings, roadshows, etc.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8600" y="1049256"/>
              <a:ext cx="4206240" cy="646331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 defTabSz="457200"/>
              <a:r>
                <a:rPr lang="en-US" b="1" dirty="0">
                  <a:solidFill>
                    <a:srgbClr val="342A86"/>
                  </a:solidFill>
                </a:rPr>
                <a:t>Ensure their presence at </a:t>
              </a:r>
              <a:br>
                <a:rPr lang="en-US" b="1" dirty="0">
                  <a:solidFill>
                    <a:srgbClr val="342A86"/>
                  </a:solidFill>
                </a:rPr>
              </a:br>
              <a:r>
                <a:rPr lang="en-US" b="1" dirty="0">
                  <a:solidFill>
                    <a:srgbClr val="342A86"/>
                  </a:solidFill>
                </a:rPr>
                <a:t>public forum events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09160" y="959695"/>
            <a:ext cx="4206239" cy="1230090"/>
            <a:chOff x="4709160" y="3837448"/>
            <a:chExt cx="4206239" cy="1230090"/>
          </a:xfrm>
        </p:grpSpPr>
        <p:sp>
          <p:nvSpPr>
            <p:cNvPr id="75" name="Rectangle 74"/>
            <p:cNvSpPr/>
            <p:nvPr/>
          </p:nvSpPr>
          <p:spPr>
            <a:xfrm>
              <a:off x="4709160" y="4482763"/>
              <a:ext cx="4206239" cy="58477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200"/>
              <a:r>
                <a:rPr lang="en-US" sz="1600" dirty="0">
                  <a:solidFill>
                    <a:prstClr val="black"/>
                  </a:solidFill>
                </a:rPr>
                <a:t>Clear and regular messaging,</a:t>
              </a:r>
              <a:br>
                <a:rPr lang="en-US" sz="1600" dirty="0">
                  <a:solidFill>
                    <a:prstClr val="black"/>
                  </a:solidFill>
                </a:rPr>
              </a:br>
              <a:r>
                <a:rPr lang="en-US" sz="1600" dirty="0">
                  <a:solidFill>
                    <a:prstClr val="black"/>
                  </a:solidFill>
                </a:rPr>
                <a:t>F2F and focused on progress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09160" y="3837448"/>
              <a:ext cx="4206239" cy="646331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 defTabSz="457200"/>
              <a:r>
                <a:rPr lang="en-US" b="1" dirty="0">
                  <a:solidFill>
                    <a:srgbClr val="342A86"/>
                  </a:solidFill>
                </a:rPr>
                <a:t>Ensure they are communicating</a:t>
              </a:r>
              <a:br>
                <a:rPr lang="en-US" b="1" dirty="0">
                  <a:solidFill>
                    <a:srgbClr val="342A86"/>
                  </a:solidFill>
                </a:rPr>
              </a:br>
              <a:r>
                <a:rPr lang="en-US" b="1" dirty="0">
                  <a:solidFill>
                    <a:srgbClr val="342A86"/>
                  </a:solidFill>
                </a:rPr>
                <a:t>about the change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7972" y="3819414"/>
            <a:ext cx="4281818" cy="1140504"/>
            <a:chOff x="327972" y="3128953"/>
            <a:chExt cx="4281818" cy="1140504"/>
          </a:xfrm>
        </p:grpSpPr>
        <p:sp>
          <p:nvSpPr>
            <p:cNvPr id="77" name="Rectangle 76"/>
            <p:cNvSpPr/>
            <p:nvPr/>
          </p:nvSpPr>
          <p:spPr>
            <a:xfrm>
              <a:off x="403550" y="3684682"/>
              <a:ext cx="4206240" cy="58477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200"/>
              <a:r>
                <a:rPr lang="en-US" sz="1600" dirty="0">
                  <a:solidFill>
                    <a:prstClr val="black"/>
                  </a:solidFill>
                </a:rPr>
                <a:t>Engage with employees outside of scheduled events, walk the floor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7972" y="3128953"/>
              <a:ext cx="4206240" cy="646331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 defTabSz="457200"/>
              <a:r>
                <a:rPr lang="en-US" b="1" dirty="0">
                  <a:solidFill>
                    <a:srgbClr val="342A86"/>
                  </a:solidFill>
                </a:rPr>
                <a:t>Ensure they take action </a:t>
              </a:r>
              <a:br>
                <a:rPr lang="en-US" b="1" dirty="0">
                  <a:solidFill>
                    <a:srgbClr val="342A86"/>
                  </a:solidFill>
                </a:rPr>
              </a:br>
              <a:r>
                <a:rPr lang="en-US" b="1" dirty="0">
                  <a:solidFill>
                    <a:srgbClr val="342A86"/>
                  </a:solidFill>
                </a:rPr>
                <a:t>with employees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09789" y="3864736"/>
            <a:ext cx="4494555" cy="1165283"/>
            <a:chOff x="4609789" y="1052719"/>
            <a:chExt cx="4494555" cy="1165283"/>
          </a:xfrm>
        </p:grpSpPr>
        <p:sp>
          <p:nvSpPr>
            <p:cNvPr id="79" name="Rectangle 78"/>
            <p:cNvSpPr/>
            <p:nvPr/>
          </p:nvSpPr>
          <p:spPr>
            <a:xfrm>
              <a:off x="4609789" y="1633227"/>
              <a:ext cx="4494555" cy="58477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200"/>
              <a:r>
                <a:rPr lang="en-US" sz="1600" dirty="0">
                  <a:solidFill>
                    <a:prstClr val="black"/>
                  </a:solidFill>
                </a:rPr>
                <a:t>Role model change behaviors,</a:t>
              </a:r>
              <a:br>
                <a:rPr lang="en-US" sz="1600" dirty="0">
                  <a:solidFill>
                    <a:prstClr val="black"/>
                  </a:solidFill>
                </a:rPr>
              </a:br>
              <a:r>
                <a:rPr lang="en-US" sz="1600" dirty="0">
                  <a:solidFill>
                    <a:prstClr val="black"/>
                  </a:solidFill>
                </a:rPr>
                <a:t> walk the walk 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46950" y="1052719"/>
              <a:ext cx="4206239" cy="646331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 defTabSz="457200"/>
              <a:r>
                <a:rPr lang="en-US" b="1" dirty="0">
                  <a:solidFill>
                    <a:srgbClr val="342A86"/>
                  </a:solidFill>
                </a:rPr>
                <a:t>Ensure they are visibly</a:t>
              </a:r>
              <a:br>
                <a:rPr lang="en-US" b="1" dirty="0">
                  <a:solidFill>
                    <a:srgbClr val="342A86"/>
                  </a:solidFill>
                </a:rPr>
              </a:br>
              <a:r>
                <a:rPr lang="en-US" b="1" dirty="0">
                  <a:solidFill>
                    <a:srgbClr val="342A86"/>
                  </a:solidFill>
                </a:rPr>
                <a:t>embracing the change</a:t>
              </a:r>
            </a:p>
          </p:txBody>
        </p:sp>
      </p:grpSp>
      <p:pic>
        <p:nvPicPr>
          <p:cNvPr id="8" name="Picture 7" descr="A close up of a toy&#10;&#10;Description generated with high confidence">
            <a:extLst>
              <a:ext uri="{FF2B5EF4-FFF2-40B4-BE49-F238E27FC236}">
                <a16:creationId xmlns:a16="http://schemas.microsoft.com/office/drawing/2014/main" xmlns="" id="{A58D8B63-BBD4-41EF-AA7F-4C0DCEE71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8" y="2120152"/>
            <a:ext cx="2358864" cy="1521242"/>
          </a:xfrm>
          <a:prstGeom prst="rect">
            <a:avLst/>
          </a:prstGeom>
        </p:spPr>
      </p:pic>
      <p:pic>
        <p:nvPicPr>
          <p:cNvPr id="10" name="Picture 9" descr="A picture containing toy, doll, LEGO&#10;&#10;Description generated with very high confidence">
            <a:extLst>
              <a:ext uri="{FF2B5EF4-FFF2-40B4-BE49-F238E27FC236}">
                <a16:creationId xmlns:a16="http://schemas.microsoft.com/office/drawing/2014/main" xmlns="" id="{3299A6DF-8467-43EA-BFD8-45BD6652C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81" y="2198940"/>
            <a:ext cx="2422031" cy="1442454"/>
          </a:xfrm>
          <a:prstGeom prst="rect">
            <a:avLst/>
          </a:prstGeom>
        </p:spPr>
      </p:pic>
      <p:pic>
        <p:nvPicPr>
          <p:cNvPr id="12" name="Picture 11" descr="A picture containing toy, doll&#10;&#10;Description generated with very high confidence">
            <a:extLst>
              <a:ext uri="{FF2B5EF4-FFF2-40B4-BE49-F238E27FC236}">
                <a16:creationId xmlns:a16="http://schemas.microsoft.com/office/drawing/2014/main" xmlns="" id="{9C250D0B-082A-4008-B1D7-FF59A1AF2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64" y="4945898"/>
            <a:ext cx="1147256" cy="14482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4657BD8-0B43-4598-B161-665AAD53D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10" y="4990739"/>
            <a:ext cx="782026" cy="14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F49886E-B098-4A1D-A627-A2C107E13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7" y="236185"/>
            <a:ext cx="861863" cy="111488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Senders of Change Messages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0" y="5835874"/>
            <a:ext cx="8686800" cy="447675"/>
          </a:xfrm>
        </p:spPr>
        <p:txBody>
          <a:bodyPr/>
          <a:lstStyle/>
          <a:p>
            <a:r>
              <a:rPr lang="en-US" dirty="0"/>
              <a:t>Copyright © 2018 Prosci Inc. Best Practices in Change Management – 2018 Edition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28600" y="1072929"/>
          <a:ext cx="8686800" cy="476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>
            <a:spLocks noChangeAspect="1"/>
          </p:cNvSpPr>
          <p:nvPr/>
        </p:nvSpPr>
        <p:spPr>
          <a:xfrm>
            <a:off x="6493597" y="1476658"/>
            <a:ext cx="326303" cy="32630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2858064-87A5-40AD-B807-75686DFFD9BE}"/>
              </a:ext>
            </a:extLst>
          </p:cNvPr>
          <p:cNvSpPr>
            <a:spLocks noChangeAspect="1"/>
          </p:cNvSpPr>
          <p:nvPr/>
        </p:nvSpPr>
        <p:spPr>
          <a:xfrm>
            <a:off x="8362516" y="2926406"/>
            <a:ext cx="326303" cy="32630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ABECB96-BAA4-44FD-AE3E-4FADEFB40BBF}"/>
              </a:ext>
            </a:extLst>
          </p:cNvPr>
          <p:cNvSpPr>
            <a:spLocks noChangeAspect="1"/>
          </p:cNvSpPr>
          <p:nvPr/>
        </p:nvSpPr>
        <p:spPr>
          <a:xfrm>
            <a:off x="5064847" y="1802961"/>
            <a:ext cx="326303" cy="32630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545BCE7-A798-4ADB-B763-90FF71BC4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275" y="246194"/>
            <a:ext cx="854125" cy="110487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Senders and Receivers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35413" y="4274207"/>
            <a:ext cx="0" cy="175466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667600" y="4274207"/>
            <a:ext cx="0" cy="175466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99787" y="4274207"/>
            <a:ext cx="0" cy="175466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28600" y="892920"/>
            <a:ext cx="8686800" cy="369332"/>
          </a:xfrm>
          <a:prstGeom prst="rect">
            <a:avLst/>
          </a:prstGeom>
        </p:spPr>
        <p:txBody>
          <a:bodyPr wrap="square" tIns="0" bIns="0" anchor="t">
            <a:spAutoFit/>
          </a:bodyPr>
          <a:lstStyle/>
          <a:p>
            <a:pPr algn="ctr" defTabSz="914400">
              <a:defRPr/>
            </a:pPr>
            <a:r>
              <a:rPr lang="en-US" sz="2400" b="1">
                <a:solidFill>
                  <a:schemeClr val="accent1"/>
                </a:solidFill>
              </a:rPr>
              <a:t>Preferred Senders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28600" y="3490227"/>
            <a:ext cx="8686800" cy="369332"/>
          </a:xfrm>
          <a:prstGeom prst="rect">
            <a:avLst/>
          </a:prstGeom>
        </p:spPr>
        <p:txBody>
          <a:bodyPr wrap="square" tIns="0" bIns="0" anchor="t">
            <a:spAutoFit/>
          </a:bodyPr>
          <a:lstStyle/>
          <a:p>
            <a:pPr algn="ctr" defTabSz="914400">
              <a:defRPr/>
            </a:pPr>
            <a:r>
              <a:rPr lang="en-US" sz="2400" b="1">
                <a:solidFill>
                  <a:schemeClr val="accent1"/>
                </a:solidFill>
              </a:rPr>
              <a:t>Impact on change management practices: 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7331974" y="4274207"/>
            <a:ext cx="0" cy="175466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8601" y="1525340"/>
            <a:ext cx="8686799" cy="1701800"/>
            <a:chOff x="228601" y="1525340"/>
            <a:chExt cx="8686799" cy="1701800"/>
          </a:xfrm>
        </p:grpSpPr>
        <p:grpSp>
          <p:nvGrpSpPr>
            <p:cNvPr id="10" name="Group 9"/>
            <p:cNvGrpSpPr/>
            <p:nvPr/>
          </p:nvGrpSpPr>
          <p:grpSpPr>
            <a:xfrm>
              <a:off x="228601" y="1525340"/>
              <a:ext cx="8686799" cy="1701800"/>
              <a:chOff x="228601" y="1244600"/>
              <a:chExt cx="8686799" cy="17018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39408" y="1895444"/>
                <a:ext cx="3692566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2000"/>
                  <a:t>CEO and Immediate Supervisor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28601" y="1244600"/>
                <a:ext cx="8686799" cy="1701800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tIns="3291840" bIns="0" rtlCol="0" anchor="t" anchorCtr="0"/>
              <a:lstStyle/>
              <a:p>
                <a:pPr algn="ctr"/>
                <a:endParaRPr lang="en-US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514600" y="2000250"/>
              <a:ext cx="990600" cy="750888"/>
            </a:xfrm>
            <a:custGeom>
              <a:avLst/>
              <a:gdLst>
                <a:gd name="T0" fmla="*/ 48 w 96"/>
                <a:gd name="T1" fmla="*/ 51 h 72"/>
                <a:gd name="T2" fmla="*/ 53 w 96"/>
                <a:gd name="T3" fmla="*/ 36 h 72"/>
                <a:gd name="T4" fmla="*/ 57 w 96"/>
                <a:gd name="T5" fmla="*/ 26 h 72"/>
                <a:gd name="T6" fmla="*/ 54 w 96"/>
                <a:gd name="T7" fmla="*/ 21 h 72"/>
                <a:gd name="T8" fmla="*/ 55 w 96"/>
                <a:gd name="T9" fmla="*/ 15 h 72"/>
                <a:gd name="T10" fmla="*/ 44 w 96"/>
                <a:gd name="T11" fmla="*/ 0 h 72"/>
                <a:gd name="T12" fmla="*/ 18 w 96"/>
                <a:gd name="T13" fmla="*/ 15 h 72"/>
                <a:gd name="T14" fmla="*/ 16 w 96"/>
                <a:gd name="T15" fmla="*/ 22 h 72"/>
                <a:gd name="T16" fmla="*/ 16 w 96"/>
                <a:gd name="T17" fmla="*/ 32 h 72"/>
                <a:gd name="T18" fmla="*/ 25 w 96"/>
                <a:gd name="T19" fmla="*/ 47 h 72"/>
                <a:gd name="T20" fmla="*/ 13 w 96"/>
                <a:gd name="T21" fmla="*/ 53 h 72"/>
                <a:gd name="T22" fmla="*/ 1 w 96"/>
                <a:gd name="T23" fmla="*/ 71 h 72"/>
                <a:gd name="T24" fmla="*/ 70 w 96"/>
                <a:gd name="T25" fmla="*/ 72 h 72"/>
                <a:gd name="T26" fmla="*/ 59 w 96"/>
                <a:gd name="T27" fmla="*/ 53 h 72"/>
                <a:gd name="T28" fmla="*/ 14 w 96"/>
                <a:gd name="T29" fmla="*/ 57 h 72"/>
                <a:gd name="T30" fmla="*/ 28 w 96"/>
                <a:gd name="T31" fmla="*/ 53 h 72"/>
                <a:gd name="T32" fmla="*/ 28 w 96"/>
                <a:gd name="T33" fmla="*/ 45 h 72"/>
                <a:gd name="T34" fmla="*/ 21 w 96"/>
                <a:gd name="T35" fmla="*/ 33 h 72"/>
                <a:gd name="T36" fmla="*/ 20 w 96"/>
                <a:gd name="T37" fmla="*/ 32 h 72"/>
                <a:gd name="T38" fmla="*/ 19 w 96"/>
                <a:gd name="T39" fmla="*/ 25 h 72"/>
                <a:gd name="T40" fmla="*/ 22 w 96"/>
                <a:gd name="T41" fmla="*/ 24 h 72"/>
                <a:gd name="T42" fmla="*/ 22 w 96"/>
                <a:gd name="T43" fmla="*/ 15 h 72"/>
                <a:gd name="T44" fmla="*/ 34 w 96"/>
                <a:gd name="T45" fmla="*/ 7 h 72"/>
                <a:gd name="T46" fmla="*/ 52 w 96"/>
                <a:gd name="T47" fmla="*/ 8 h 72"/>
                <a:gd name="T48" fmla="*/ 51 w 96"/>
                <a:gd name="T49" fmla="*/ 14 h 72"/>
                <a:gd name="T50" fmla="*/ 50 w 96"/>
                <a:gd name="T51" fmla="*/ 23 h 72"/>
                <a:gd name="T52" fmla="*/ 52 w 96"/>
                <a:gd name="T53" fmla="*/ 25 h 72"/>
                <a:gd name="T54" fmla="*/ 53 w 96"/>
                <a:gd name="T55" fmla="*/ 26 h 72"/>
                <a:gd name="T56" fmla="*/ 51 w 96"/>
                <a:gd name="T57" fmla="*/ 33 h 72"/>
                <a:gd name="T58" fmla="*/ 44 w 96"/>
                <a:gd name="T59" fmla="*/ 45 h 72"/>
                <a:gd name="T60" fmla="*/ 44 w 96"/>
                <a:gd name="T61" fmla="*/ 53 h 72"/>
                <a:gd name="T62" fmla="*/ 58 w 96"/>
                <a:gd name="T63" fmla="*/ 57 h 72"/>
                <a:gd name="T64" fmla="*/ 4 w 96"/>
                <a:gd name="T65" fmla="*/ 68 h 72"/>
                <a:gd name="T66" fmla="*/ 72 w 96"/>
                <a:gd name="T67" fmla="*/ 51 h 72"/>
                <a:gd name="T68" fmla="*/ 83 w 96"/>
                <a:gd name="T69" fmla="*/ 45 h 72"/>
                <a:gd name="T70" fmla="*/ 83 w 96"/>
                <a:gd name="T71" fmla="*/ 42 h 72"/>
                <a:gd name="T72" fmla="*/ 69 w 96"/>
                <a:gd name="T73" fmla="*/ 3 h 72"/>
                <a:gd name="T74" fmla="*/ 60 w 96"/>
                <a:gd name="T75" fmla="*/ 0 h 72"/>
                <a:gd name="T76" fmla="*/ 59 w 96"/>
                <a:gd name="T77" fmla="*/ 1 h 72"/>
                <a:gd name="T78" fmla="*/ 61 w 96"/>
                <a:gd name="T79" fmla="*/ 4 h 72"/>
                <a:gd name="T80" fmla="*/ 67 w 96"/>
                <a:gd name="T81" fmla="*/ 7 h 72"/>
                <a:gd name="T82" fmla="*/ 74 w 96"/>
                <a:gd name="T83" fmla="*/ 23 h 72"/>
                <a:gd name="T84" fmla="*/ 69 w 96"/>
                <a:gd name="T85" fmla="*/ 45 h 72"/>
                <a:gd name="T86" fmla="*/ 67 w 96"/>
                <a:gd name="T87" fmla="*/ 48 h 72"/>
                <a:gd name="T88" fmla="*/ 70 w 96"/>
                <a:gd name="T89" fmla="*/ 54 h 72"/>
                <a:gd name="T90" fmla="*/ 92 w 96"/>
                <a:gd name="T91" fmla="*/ 68 h 72"/>
                <a:gd name="T92" fmla="*/ 78 w 96"/>
                <a:gd name="T93" fmla="*/ 72 h 72"/>
                <a:gd name="T94" fmla="*/ 96 w 96"/>
                <a:gd name="T9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72">
                  <a:moveTo>
                    <a:pt x="59" y="53"/>
                  </a:moveTo>
                  <a:cubicBezTo>
                    <a:pt x="48" y="51"/>
                    <a:pt x="48" y="51"/>
                    <a:pt x="48" y="5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2" y="40"/>
                    <a:pt x="53" y="36"/>
                  </a:cubicBezTo>
                  <a:cubicBezTo>
                    <a:pt x="55" y="36"/>
                    <a:pt x="56" y="34"/>
                    <a:pt x="56" y="32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3"/>
                    <a:pt x="56" y="22"/>
                  </a:cubicBezTo>
                  <a:cubicBezTo>
                    <a:pt x="55" y="22"/>
                    <a:pt x="55" y="21"/>
                    <a:pt x="54" y="21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8" y="10"/>
                    <a:pt x="55" y="5"/>
                  </a:cubicBezTo>
                  <a:cubicBezTo>
                    <a:pt x="53" y="2"/>
                    <a:pt x="49" y="0"/>
                    <a:pt x="44" y="0"/>
                  </a:cubicBezTo>
                  <a:cubicBezTo>
                    <a:pt x="42" y="0"/>
                    <a:pt x="37" y="0"/>
                    <a:pt x="32" y="3"/>
                  </a:cubicBezTo>
                  <a:cubicBezTo>
                    <a:pt x="19" y="3"/>
                    <a:pt x="18" y="10"/>
                    <a:pt x="18" y="15"/>
                  </a:cubicBezTo>
                  <a:cubicBezTo>
                    <a:pt x="18" y="17"/>
                    <a:pt x="18" y="19"/>
                    <a:pt x="18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3"/>
                    <a:pt x="15" y="25"/>
                    <a:pt x="15" y="26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4"/>
                    <a:pt x="18" y="36"/>
                    <a:pt x="20" y="36"/>
                  </a:cubicBezTo>
                  <a:cubicBezTo>
                    <a:pt x="20" y="40"/>
                    <a:pt x="22" y="44"/>
                    <a:pt x="25" y="47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5" y="55"/>
                    <a:pt x="0" y="62"/>
                    <a:pt x="0" y="70"/>
                  </a:cubicBezTo>
                  <a:cubicBezTo>
                    <a:pt x="0" y="71"/>
                    <a:pt x="0" y="71"/>
                    <a:pt x="1" y="71"/>
                  </a:cubicBezTo>
                  <a:cubicBezTo>
                    <a:pt x="1" y="72"/>
                    <a:pt x="1" y="72"/>
                    <a:pt x="2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1" y="72"/>
                    <a:pt x="72" y="71"/>
                    <a:pt x="72" y="70"/>
                  </a:cubicBezTo>
                  <a:cubicBezTo>
                    <a:pt x="72" y="62"/>
                    <a:pt x="67" y="55"/>
                    <a:pt x="59" y="53"/>
                  </a:cubicBezTo>
                  <a:close/>
                  <a:moveTo>
                    <a:pt x="4" y="68"/>
                  </a:moveTo>
                  <a:cubicBezTo>
                    <a:pt x="5" y="63"/>
                    <a:pt x="9" y="59"/>
                    <a:pt x="14" y="57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3"/>
                    <a:pt x="28" y="53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6"/>
                    <a:pt x="29" y="45"/>
                    <a:pt x="28" y="45"/>
                  </a:cubicBezTo>
                  <a:cubicBezTo>
                    <a:pt x="26" y="42"/>
                    <a:pt x="24" y="38"/>
                    <a:pt x="23" y="34"/>
                  </a:cubicBezTo>
                  <a:cubicBezTo>
                    <a:pt x="23" y="33"/>
                    <a:pt x="22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2"/>
                    <a:pt x="20" y="32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2" y="24"/>
                    <a:pt x="22" y="23"/>
                    <a:pt x="22" y="22"/>
                  </a:cubicBezTo>
                  <a:cubicBezTo>
                    <a:pt x="22" y="21"/>
                    <a:pt x="22" y="17"/>
                    <a:pt x="22" y="15"/>
                  </a:cubicBezTo>
                  <a:cubicBezTo>
                    <a:pt x="22" y="12"/>
                    <a:pt x="22" y="7"/>
                    <a:pt x="33" y="7"/>
                  </a:cubicBezTo>
                  <a:cubicBezTo>
                    <a:pt x="33" y="7"/>
                    <a:pt x="34" y="7"/>
                    <a:pt x="34" y="7"/>
                  </a:cubicBezTo>
                  <a:cubicBezTo>
                    <a:pt x="37" y="4"/>
                    <a:pt x="41" y="4"/>
                    <a:pt x="44" y="4"/>
                  </a:cubicBezTo>
                  <a:cubicBezTo>
                    <a:pt x="48" y="4"/>
                    <a:pt x="51" y="5"/>
                    <a:pt x="52" y="8"/>
                  </a:cubicBezTo>
                  <a:cubicBezTo>
                    <a:pt x="54" y="10"/>
                    <a:pt x="53" y="12"/>
                    <a:pt x="52" y="1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50" y="15"/>
                    <a:pt x="50" y="1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50" y="24"/>
                    <a:pt x="50" y="24"/>
                  </a:cubicBezTo>
                  <a:cubicBezTo>
                    <a:pt x="51" y="24"/>
                    <a:pt x="51" y="25"/>
                    <a:pt x="52" y="25"/>
                  </a:cubicBezTo>
                  <a:cubicBezTo>
                    <a:pt x="52" y="25"/>
                    <a:pt x="52" y="25"/>
                    <a:pt x="53" y="25"/>
                  </a:cubicBezTo>
                  <a:cubicBezTo>
                    <a:pt x="53" y="25"/>
                    <a:pt x="53" y="25"/>
                    <a:pt x="53" y="26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3"/>
                    <a:pt x="49" y="33"/>
                    <a:pt x="49" y="34"/>
                  </a:cubicBezTo>
                  <a:cubicBezTo>
                    <a:pt x="49" y="38"/>
                    <a:pt x="47" y="42"/>
                    <a:pt x="44" y="45"/>
                  </a:cubicBezTo>
                  <a:cubicBezTo>
                    <a:pt x="43" y="46"/>
                    <a:pt x="43" y="46"/>
                    <a:pt x="43" y="47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3"/>
                    <a:pt x="45" y="54"/>
                    <a:pt x="46" y="54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3" y="59"/>
                    <a:pt x="67" y="63"/>
                    <a:pt x="68" y="68"/>
                  </a:cubicBezTo>
                  <a:lnTo>
                    <a:pt x="4" y="68"/>
                  </a:lnTo>
                  <a:close/>
                  <a:moveTo>
                    <a:pt x="83" y="53"/>
                  </a:moveTo>
                  <a:cubicBezTo>
                    <a:pt x="72" y="51"/>
                    <a:pt x="72" y="51"/>
                    <a:pt x="72" y="51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9" y="47"/>
                    <a:pt x="83" y="45"/>
                    <a:pt x="83" y="45"/>
                  </a:cubicBezTo>
                  <a:cubicBezTo>
                    <a:pt x="84" y="45"/>
                    <a:pt x="84" y="44"/>
                    <a:pt x="84" y="44"/>
                  </a:cubicBezTo>
                  <a:cubicBezTo>
                    <a:pt x="84" y="43"/>
                    <a:pt x="84" y="42"/>
                    <a:pt x="83" y="42"/>
                  </a:cubicBezTo>
                  <a:cubicBezTo>
                    <a:pt x="83" y="42"/>
                    <a:pt x="78" y="37"/>
                    <a:pt x="78" y="23"/>
                  </a:cubicBezTo>
                  <a:cubicBezTo>
                    <a:pt x="78" y="10"/>
                    <a:pt x="75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1"/>
                    <a:pt x="64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9" y="0"/>
                    <a:pt x="59" y="1"/>
                  </a:cubicBezTo>
                  <a:cubicBezTo>
                    <a:pt x="58" y="2"/>
                    <a:pt x="58" y="3"/>
                    <a:pt x="59" y="3"/>
                  </a:cubicBezTo>
                  <a:cubicBezTo>
                    <a:pt x="59" y="4"/>
                    <a:pt x="60" y="4"/>
                    <a:pt x="61" y="4"/>
                  </a:cubicBezTo>
                  <a:cubicBezTo>
                    <a:pt x="64" y="4"/>
                    <a:pt x="64" y="5"/>
                    <a:pt x="66" y="6"/>
                  </a:cubicBezTo>
                  <a:cubicBezTo>
                    <a:pt x="66" y="7"/>
                    <a:pt x="67" y="7"/>
                    <a:pt x="67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2" y="7"/>
                    <a:pt x="74" y="13"/>
                    <a:pt x="74" y="23"/>
                  </a:cubicBezTo>
                  <a:cubicBezTo>
                    <a:pt x="74" y="34"/>
                    <a:pt x="77" y="40"/>
                    <a:pt x="79" y="43"/>
                  </a:cubicBezTo>
                  <a:cubicBezTo>
                    <a:pt x="77" y="43"/>
                    <a:pt x="74" y="45"/>
                    <a:pt x="69" y="45"/>
                  </a:cubicBezTo>
                  <a:cubicBezTo>
                    <a:pt x="68" y="45"/>
                    <a:pt x="68" y="46"/>
                    <a:pt x="67" y="46"/>
                  </a:cubicBezTo>
                  <a:cubicBezTo>
                    <a:pt x="67" y="47"/>
                    <a:pt x="67" y="47"/>
                    <a:pt x="67" y="48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3"/>
                    <a:pt x="69" y="54"/>
                    <a:pt x="70" y="54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7" y="59"/>
                    <a:pt x="91" y="63"/>
                    <a:pt x="92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5" y="72"/>
                    <a:pt x="96" y="71"/>
                    <a:pt x="96" y="70"/>
                  </a:cubicBezTo>
                  <a:cubicBezTo>
                    <a:pt x="96" y="62"/>
                    <a:pt x="91" y="55"/>
                    <a:pt x="83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7516" y="4508940"/>
            <a:ext cx="1343607" cy="1498335"/>
            <a:chOff x="247516" y="4508940"/>
            <a:chExt cx="1343607" cy="1498335"/>
          </a:xfrm>
        </p:grpSpPr>
        <p:sp>
          <p:nvSpPr>
            <p:cNvPr id="31" name="Rectangle 8"/>
            <p:cNvSpPr/>
            <p:nvPr/>
          </p:nvSpPr>
          <p:spPr>
            <a:xfrm>
              <a:off x="247516" y="5176278"/>
              <a:ext cx="1343607" cy="83099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600"/>
                <a:t>Repeat messages </a:t>
              </a:r>
              <a:br>
                <a:rPr lang="en-US" sz="1600"/>
              </a:br>
              <a:r>
                <a:rPr lang="en-US" sz="1600"/>
                <a:t>5 to 7 times</a:t>
              </a: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38328" y="4508940"/>
              <a:ext cx="561982" cy="469752"/>
            </a:xfrm>
            <a:custGeom>
              <a:avLst/>
              <a:gdLst>
                <a:gd name="T0" fmla="*/ 40 w 348"/>
                <a:gd name="T1" fmla="*/ 91 h 290"/>
                <a:gd name="T2" fmla="*/ 65 w 348"/>
                <a:gd name="T3" fmla="*/ 102 h 290"/>
                <a:gd name="T4" fmla="*/ 174 w 348"/>
                <a:gd name="T5" fmla="*/ 27 h 290"/>
                <a:gd name="T6" fmla="*/ 279 w 348"/>
                <a:gd name="T7" fmla="*/ 100 h 290"/>
                <a:gd name="T8" fmla="*/ 259 w 348"/>
                <a:gd name="T9" fmla="*/ 101 h 290"/>
                <a:gd name="T10" fmla="*/ 256 w 348"/>
                <a:gd name="T11" fmla="*/ 108 h 290"/>
                <a:gd name="T12" fmla="*/ 256 w 348"/>
                <a:gd name="T13" fmla="*/ 111 h 290"/>
                <a:gd name="T14" fmla="*/ 289 w 348"/>
                <a:gd name="T15" fmla="*/ 149 h 290"/>
                <a:gd name="T16" fmla="*/ 303 w 348"/>
                <a:gd name="T17" fmla="*/ 155 h 290"/>
                <a:gd name="T18" fmla="*/ 304 w 348"/>
                <a:gd name="T19" fmla="*/ 155 h 290"/>
                <a:gd name="T20" fmla="*/ 307 w 348"/>
                <a:gd name="T21" fmla="*/ 154 h 290"/>
                <a:gd name="T22" fmla="*/ 308 w 348"/>
                <a:gd name="T23" fmla="*/ 153 h 290"/>
                <a:gd name="T24" fmla="*/ 309 w 348"/>
                <a:gd name="T25" fmla="*/ 152 h 290"/>
                <a:gd name="T26" fmla="*/ 310 w 348"/>
                <a:gd name="T27" fmla="*/ 151 h 290"/>
                <a:gd name="T28" fmla="*/ 311 w 348"/>
                <a:gd name="T29" fmla="*/ 150 h 290"/>
                <a:gd name="T30" fmla="*/ 342 w 348"/>
                <a:gd name="T31" fmla="*/ 100 h 290"/>
                <a:gd name="T32" fmla="*/ 314 w 348"/>
                <a:gd name="T33" fmla="*/ 108 h 290"/>
                <a:gd name="T34" fmla="*/ 47 w 348"/>
                <a:gd name="T35" fmla="*/ 135 h 290"/>
                <a:gd name="T36" fmla="*/ 45 w 348"/>
                <a:gd name="T37" fmla="*/ 135 h 290"/>
                <a:gd name="T38" fmla="*/ 43 w 348"/>
                <a:gd name="T39" fmla="*/ 136 h 290"/>
                <a:gd name="T40" fmla="*/ 41 w 348"/>
                <a:gd name="T41" fmla="*/ 137 h 290"/>
                <a:gd name="T42" fmla="*/ 40 w 348"/>
                <a:gd name="T43" fmla="*/ 137 h 290"/>
                <a:gd name="T44" fmla="*/ 39 w 348"/>
                <a:gd name="T45" fmla="*/ 138 h 290"/>
                <a:gd name="T46" fmla="*/ 38 w 348"/>
                <a:gd name="T47" fmla="*/ 139 h 290"/>
                <a:gd name="T48" fmla="*/ 7 w 348"/>
                <a:gd name="T49" fmla="*/ 170 h 290"/>
                <a:gd name="T50" fmla="*/ 26 w 348"/>
                <a:gd name="T51" fmla="*/ 190 h 290"/>
                <a:gd name="T52" fmla="*/ 174 w 348"/>
                <a:gd name="T53" fmla="*/ 290 h 290"/>
                <a:gd name="T54" fmla="*/ 301 w 348"/>
                <a:gd name="T55" fmla="*/ 181 h 290"/>
                <a:gd name="T56" fmla="*/ 283 w 348"/>
                <a:gd name="T57" fmla="*/ 189 h 290"/>
                <a:gd name="T58" fmla="*/ 63 w 348"/>
                <a:gd name="T59" fmla="*/ 184 h 290"/>
                <a:gd name="T60" fmla="*/ 80 w 348"/>
                <a:gd name="T61" fmla="*/ 194 h 290"/>
                <a:gd name="T62" fmla="*/ 86 w 348"/>
                <a:gd name="T63" fmla="*/ 192 h 290"/>
                <a:gd name="T64" fmla="*/ 92 w 348"/>
                <a:gd name="T65" fmla="*/ 182 h 290"/>
                <a:gd name="T66" fmla="*/ 92 w 348"/>
                <a:gd name="T67" fmla="*/ 179 h 290"/>
                <a:gd name="T68" fmla="*/ 59 w 348"/>
                <a:gd name="T69" fmla="*/ 141 h 290"/>
                <a:gd name="T70" fmla="*/ 47 w 348"/>
                <a:gd name="T71" fmla="*/ 13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8" h="290">
                  <a:moveTo>
                    <a:pt x="174" y="0"/>
                  </a:moveTo>
                  <a:cubicBezTo>
                    <a:pt x="113" y="0"/>
                    <a:pt x="61" y="37"/>
                    <a:pt x="40" y="91"/>
                  </a:cubicBezTo>
                  <a:cubicBezTo>
                    <a:pt x="37" y="97"/>
                    <a:pt x="40" y="106"/>
                    <a:pt x="47" y="109"/>
                  </a:cubicBezTo>
                  <a:cubicBezTo>
                    <a:pt x="53" y="112"/>
                    <a:pt x="62" y="109"/>
                    <a:pt x="65" y="102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82" y="58"/>
                    <a:pt x="125" y="27"/>
                    <a:pt x="174" y="27"/>
                  </a:cubicBezTo>
                  <a:cubicBezTo>
                    <a:pt x="225" y="27"/>
                    <a:pt x="269" y="60"/>
                    <a:pt x="285" y="106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6" y="96"/>
                    <a:pt x="269" y="95"/>
                    <a:pt x="264" y="97"/>
                  </a:cubicBezTo>
                  <a:cubicBezTo>
                    <a:pt x="262" y="98"/>
                    <a:pt x="261" y="99"/>
                    <a:pt x="259" y="101"/>
                  </a:cubicBezTo>
                  <a:cubicBezTo>
                    <a:pt x="259" y="101"/>
                    <a:pt x="259" y="102"/>
                    <a:pt x="258" y="102"/>
                  </a:cubicBezTo>
                  <a:cubicBezTo>
                    <a:pt x="257" y="104"/>
                    <a:pt x="256" y="106"/>
                    <a:pt x="256" y="108"/>
                  </a:cubicBezTo>
                  <a:cubicBezTo>
                    <a:pt x="256" y="108"/>
                    <a:pt x="256" y="109"/>
                    <a:pt x="256" y="110"/>
                  </a:cubicBezTo>
                  <a:cubicBezTo>
                    <a:pt x="256" y="110"/>
                    <a:pt x="256" y="111"/>
                    <a:pt x="256" y="111"/>
                  </a:cubicBezTo>
                  <a:cubicBezTo>
                    <a:pt x="256" y="114"/>
                    <a:pt x="258" y="117"/>
                    <a:pt x="260" y="120"/>
                  </a:cubicBezTo>
                  <a:cubicBezTo>
                    <a:pt x="289" y="149"/>
                    <a:pt x="289" y="149"/>
                    <a:pt x="289" y="149"/>
                  </a:cubicBezTo>
                  <a:cubicBezTo>
                    <a:pt x="289" y="149"/>
                    <a:pt x="290" y="150"/>
                    <a:pt x="290" y="150"/>
                  </a:cubicBezTo>
                  <a:cubicBezTo>
                    <a:pt x="293" y="154"/>
                    <a:pt x="298" y="156"/>
                    <a:pt x="303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4"/>
                    <a:pt x="305" y="154"/>
                  </a:cubicBezTo>
                  <a:cubicBezTo>
                    <a:pt x="305" y="154"/>
                    <a:pt x="306" y="154"/>
                    <a:pt x="307" y="154"/>
                  </a:cubicBezTo>
                  <a:cubicBezTo>
                    <a:pt x="307" y="154"/>
                    <a:pt x="307" y="153"/>
                    <a:pt x="307" y="153"/>
                  </a:cubicBezTo>
                  <a:cubicBezTo>
                    <a:pt x="307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10" y="152"/>
                    <a:pt x="310" y="151"/>
                    <a:pt x="310" y="151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11" y="151"/>
                    <a:pt x="311" y="150"/>
                    <a:pt x="311" y="150"/>
                  </a:cubicBezTo>
                  <a:cubicBezTo>
                    <a:pt x="342" y="120"/>
                    <a:pt x="342" y="120"/>
                    <a:pt x="342" y="120"/>
                  </a:cubicBezTo>
                  <a:cubicBezTo>
                    <a:pt x="347" y="115"/>
                    <a:pt x="348" y="105"/>
                    <a:pt x="342" y="100"/>
                  </a:cubicBezTo>
                  <a:cubicBezTo>
                    <a:pt x="337" y="94"/>
                    <a:pt x="327" y="95"/>
                    <a:pt x="322" y="100"/>
                  </a:cubicBezTo>
                  <a:cubicBezTo>
                    <a:pt x="314" y="108"/>
                    <a:pt x="314" y="108"/>
                    <a:pt x="314" y="108"/>
                  </a:cubicBezTo>
                  <a:cubicBezTo>
                    <a:pt x="298" y="46"/>
                    <a:pt x="241" y="0"/>
                    <a:pt x="174" y="0"/>
                  </a:cubicBezTo>
                  <a:close/>
                  <a:moveTo>
                    <a:pt x="47" y="135"/>
                  </a:moveTo>
                  <a:cubicBezTo>
                    <a:pt x="46" y="135"/>
                    <a:pt x="46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4" y="135"/>
                    <a:pt x="43" y="136"/>
                    <a:pt x="43" y="136"/>
                  </a:cubicBezTo>
                  <a:cubicBezTo>
                    <a:pt x="43" y="136"/>
                    <a:pt x="42" y="136"/>
                    <a:pt x="41" y="136"/>
                  </a:cubicBezTo>
                  <a:cubicBezTo>
                    <a:pt x="41" y="136"/>
                    <a:pt x="41" y="137"/>
                    <a:pt x="41" y="137"/>
                  </a:cubicBezTo>
                  <a:cubicBezTo>
                    <a:pt x="41" y="137"/>
                    <a:pt x="40" y="137"/>
                    <a:pt x="40" y="137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38" y="138"/>
                    <a:pt x="38" y="139"/>
                    <a:pt x="38" y="139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7" y="139"/>
                    <a:pt x="37" y="140"/>
                    <a:pt x="37" y="140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1" y="175"/>
                    <a:pt x="0" y="185"/>
                    <a:pt x="6" y="190"/>
                  </a:cubicBezTo>
                  <a:cubicBezTo>
                    <a:pt x="11" y="196"/>
                    <a:pt x="21" y="195"/>
                    <a:pt x="26" y="190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50" y="244"/>
                    <a:pt x="107" y="290"/>
                    <a:pt x="174" y="290"/>
                  </a:cubicBezTo>
                  <a:cubicBezTo>
                    <a:pt x="235" y="290"/>
                    <a:pt x="287" y="253"/>
                    <a:pt x="308" y="199"/>
                  </a:cubicBezTo>
                  <a:cubicBezTo>
                    <a:pt x="311" y="193"/>
                    <a:pt x="308" y="184"/>
                    <a:pt x="301" y="181"/>
                  </a:cubicBezTo>
                  <a:cubicBezTo>
                    <a:pt x="294" y="178"/>
                    <a:pt x="286" y="181"/>
                    <a:pt x="283" y="188"/>
                  </a:cubicBezTo>
                  <a:cubicBezTo>
                    <a:pt x="283" y="189"/>
                    <a:pt x="283" y="189"/>
                    <a:pt x="283" y="189"/>
                  </a:cubicBezTo>
                  <a:cubicBezTo>
                    <a:pt x="265" y="232"/>
                    <a:pt x="223" y="263"/>
                    <a:pt x="174" y="263"/>
                  </a:cubicBezTo>
                  <a:cubicBezTo>
                    <a:pt x="123" y="263"/>
                    <a:pt x="79" y="230"/>
                    <a:pt x="63" y="184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2" y="193"/>
                    <a:pt x="76" y="194"/>
                    <a:pt x="80" y="194"/>
                  </a:cubicBezTo>
                  <a:cubicBezTo>
                    <a:pt x="81" y="194"/>
                    <a:pt x="82" y="193"/>
                    <a:pt x="84" y="193"/>
                  </a:cubicBezTo>
                  <a:cubicBezTo>
                    <a:pt x="84" y="193"/>
                    <a:pt x="85" y="192"/>
                    <a:pt x="86" y="192"/>
                  </a:cubicBezTo>
                  <a:cubicBezTo>
                    <a:pt x="88" y="190"/>
                    <a:pt x="90" y="187"/>
                    <a:pt x="92" y="184"/>
                  </a:cubicBezTo>
                  <a:cubicBezTo>
                    <a:pt x="92" y="183"/>
                    <a:pt x="92" y="183"/>
                    <a:pt x="92" y="182"/>
                  </a:cubicBezTo>
                  <a:cubicBezTo>
                    <a:pt x="92" y="182"/>
                    <a:pt x="92" y="181"/>
                    <a:pt x="92" y="180"/>
                  </a:cubicBezTo>
                  <a:cubicBezTo>
                    <a:pt x="92" y="180"/>
                    <a:pt x="92" y="179"/>
                    <a:pt x="92" y="179"/>
                  </a:cubicBezTo>
                  <a:cubicBezTo>
                    <a:pt x="92" y="176"/>
                    <a:pt x="90" y="173"/>
                    <a:pt x="88" y="17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9" y="141"/>
                    <a:pt x="58" y="140"/>
                    <a:pt x="58" y="140"/>
                  </a:cubicBezTo>
                  <a:cubicBezTo>
                    <a:pt x="55" y="137"/>
                    <a:pt x="51" y="135"/>
                    <a:pt x="47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3911890" y="5176278"/>
            <a:ext cx="1343607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/>
              <a:t>Answer </a:t>
            </a:r>
            <a:br>
              <a:rPr lang="en-US" sz="1600"/>
            </a:br>
            <a:r>
              <a:rPr lang="en-US" sz="1600"/>
              <a:t>WIIFM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76263" y="4419730"/>
            <a:ext cx="1343607" cy="1587545"/>
            <a:chOff x="7576263" y="4419730"/>
            <a:chExt cx="1343607" cy="1587545"/>
          </a:xfrm>
        </p:grpSpPr>
        <p:sp>
          <p:nvSpPr>
            <p:cNvPr id="45" name="Rectangle 44"/>
            <p:cNvSpPr/>
            <p:nvPr/>
          </p:nvSpPr>
          <p:spPr>
            <a:xfrm>
              <a:off x="7576263" y="5176278"/>
              <a:ext cx="1343607" cy="83099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/>
                <a:t>Understand their interpretation</a:t>
              </a: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7957182" y="4419730"/>
              <a:ext cx="581768" cy="648172"/>
            </a:xfrm>
            <a:custGeom>
              <a:avLst/>
              <a:gdLst>
                <a:gd name="T0" fmla="*/ 264 w 283"/>
                <a:gd name="T1" fmla="*/ 147 h 316"/>
                <a:gd name="T2" fmla="*/ 262 w 283"/>
                <a:gd name="T3" fmla="*/ 115 h 316"/>
                <a:gd name="T4" fmla="*/ 283 w 283"/>
                <a:gd name="T5" fmla="*/ 89 h 316"/>
                <a:gd name="T6" fmla="*/ 255 w 283"/>
                <a:gd name="T7" fmla="*/ 57 h 316"/>
                <a:gd name="T8" fmla="*/ 251 w 283"/>
                <a:gd name="T9" fmla="*/ 24 h 316"/>
                <a:gd name="T10" fmla="*/ 209 w 283"/>
                <a:gd name="T11" fmla="*/ 21 h 316"/>
                <a:gd name="T12" fmla="*/ 182 w 283"/>
                <a:gd name="T13" fmla="*/ 0 h 316"/>
                <a:gd name="T14" fmla="*/ 151 w 283"/>
                <a:gd name="T15" fmla="*/ 28 h 316"/>
                <a:gd name="T16" fmla="*/ 126 w 283"/>
                <a:gd name="T17" fmla="*/ 23 h 316"/>
                <a:gd name="T18" fmla="*/ 122 w 283"/>
                <a:gd name="T19" fmla="*/ 56 h 316"/>
                <a:gd name="T20" fmla="*/ 94 w 283"/>
                <a:gd name="T21" fmla="*/ 88 h 316"/>
                <a:gd name="T22" fmla="*/ 115 w 283"/>
                <a:gd name="T23" fmla="*/ 114 h 316"/>
                <a:gd name="T24" fmla="*/ 114 w 283"/>
                <a:gd name="T25" fmla="*/ 146 h 316"/>
                <a:gd name="T26" fmla="*/ 136 w 283"/>
                <a:gd name="T27" fmla="*/ 169 h 316"/>
                <a:gd name="T28" fmla="*/ 168 w 283"/>
                <a:gd name="T29" fmla="*/ 168 h 316"/>
                <a:gd name="T30" fmla="*/ 195 w 283"/>
                <a:gd name="T31" fmla="*/ 188 h 316"/>
                <a:gd name="T32" fmla="*/ 226 w 283"/>
                <a:gd name="T33" fmla="*/ 161 h 316"/>
                <a:gd name="T34" fmla="*/ 228 w 283"/>
                <a:gd name="T35" fmla="*/ 144 h 316"/>
                <a:gd name="T36" fmla="*/ 196 w 283"/>
                <a:gd name="T37" fmla="*/ 158 h 316"/>
                <a:gd name="T38" fmla="*/ 183 w 283"/>
                <a:gd name="T39" fmla="*/ 176 h 316"/>
                <a:gd name="T40" fmla="*/ 177 w 283"/>
                <a:gd name="T41" fmla="*/ 157 h 316"/>
                <a:gd name="T42" fmla="*/ 138 w 283"/>
                <a:gd name="T43" fmla="*/ 156 h 316"/>
                <a:gd name="T44" fmla="*/ 127 w 283"/>
                <a:gd name="T45" fmla="*/ 147 h 316"/>
                <a:gd name="T46" fmla="*/ 136 w 283"/>
                <a:gd name="T47" fmla="*/ 130 h 316"/>
                <a:gd name="T48" fmla="*/ 108 w 283"/>
                <a:gd name="T49" fmla="*/ 102 h 316"/>
                <a:gd name="T50" fmla="*/ 108 w 283"/>
                <a:gd name="T51" fmla="*/ 88 h 316"/>
                <a:gd name="T52" fmla="*/ 136 w 283"/>
                <a:gd name="T53" fmla="*/ 60 h 316"/>
                <a:gd name="T54" fmla="*/ 128 w 283"/>
                <a:gd name="T55" fmla="*/ 42 h 316"/>
                <a:gd name="T56" fmla="*/ 150 w 283"/>
                <a:gd name="T57" fmla="*/ 46 h 316"/>
                <a:gd name="T58" fmla="*/ 182 w 283"/>
                <a:gd name="T59" fmla="*/ 32 h 316"/>
                <a:gd name="T60" fmla="*/ 195 w 283"/>
                <a:gd name="T61" fmla="*/ 13 h 316"/>
                <a:gd name="T62" fmla="*/ 201 w 283"/>
                <a:gd name="T63" fmla="*/ 32 h 316"/>
                <a:gd name="T64" fmla="*/ 240 w 283"/>
                <a:gd name="T65" fmla="*/ 33 h 316"/>
                <a:gd name="T66" fmla="*/ 250 w 283"/>
                <a:gd name="T67" fmla="*/ 43 h 316"/>
                <a:gd name="T68" fmla="*/ 251 w 283"/>
                <a:gd name="T69" fmla="*/ 82 h 316"/>
                <a:gd name="T70" fmla="*/ 270 w 283"/>
                <a:gd name="T71" fmla="*/ 88 h 316"/>
                <a:gd name="T72" fmla="*/ 252 w 283"/>
                <a:gd name="T73" fmla="*/ 102 h 316"/>
                <a:gd name="T74" fmla="*/ 238 w 283"/>
                <a:gd name="T75" fmla="*/ 134 h 316"/>
                <a:gd name="T76" fmla="*/ 250 w 283"/>
                <a:gd name="T77" fmla="*/ 147 h 316"/>
                <a:gd name="T78" fmla="*/ 228 w 283"/>
                <a:gd name="T79" fmla="*/ 144 h 316"/>
                <a:gd name="T80" fmla="*/ 188 w 283"/>
                <a:gd name="T81" fmla="*/ 142 h 316"/>
                <a:gd name="T82" fmla="*/ 188 w 283"/>
                <a:gd name="T83" fmla="*/ 128 h 316"/>
                <a:gd name="T84" fmla="*/ 222 w 283"/>
                <a:gd name="T85" fmla="*/ 95 h 316"/>
                <a:gd name="T86" fmla="*/ 23 w 283"/>
                <a:gd name="T87" fmla="*/ 233 h 316"/>
                <a:gd name="T88" fmla="*/ 4 w 283"/>
                <a:gd name="T89" fmla="*/ 206 h 316"/>
                <a:gd name="T90" fmla="*/ 85 w 283"/>
                <a:gd name="T91" fmla="*/ 56 h 316"/>
                <a:gd name="T92" fmla="*/ 91 w 283"/>
                <a:gd name="T93" fmla="*/ 68 h 316"/>
                <a:gd name="T94" fmla="*/ 16 w 283"/>
                <a:gd name="T95" fmla="*/ 212 h 316"/>
                <a:gd name="T96" fmla="*/ 37 w 283"/>
                <a:gd name="T97" fmla="*/ 220 h 316"/>
                <a:gd name="T98" fmla="*/ 87 w 283"/>
                <a:gd name="T99" fmla="*/ 272 h 316"/>
                <a:gd name="T100" fmla="*/ 192 w 283"/>
                <a:gd name="T101" fmla="*/ 224 h 316"/>
                <a:gd name="T102" fmla="*/ 233 w 283"/>
                <a:gd name="T103" fmla="*/ 186 h 316"/>
                <a:gd name="T104" fmla="*/ 74 w 283"/>
                <a:gd name="T105" fmla="*/ 316 h 316"/>
                <a:gd name="T106" fmla="*/ 23 w 283"/>
                <a:gd name="T107" fmla="*/ 26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3" h="316">
                  <a:moveTo>
                    <a:pt x="251" y="166"/>
                  </a:moveTo>
                  <a:cubicBezTo>
                    <a:pt x="260" y="157"/>
                    <a:pt x="260" y="157"/>
                    <a:pt x="260" y="157"/>
                  </a:cubicBezTo>
                  <a:cubicBezTo>
                    <a:pt x="262" y="154"/>
                    <a:pt x="264" y="151"/>
                    <a:pt x="264" y="147"/>
                  </a:cubicBezTo>
                  <a:cubicBezTo>
                    <a:pt x="264" y="144"/>
                    <a:pt x="262" y="140"/>
                    <a:pt x="260" y="137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8" y="127"/>
                    <a:pt x="261" y="121"/>
                    <a:pt x="262" y="115"/>
                  </a:cubicBezTo>
                  <a:cubicBezTo>
                    <a:pt x="269" y="115"/>
                    <a:pt x="269" y="115"/>
                    <a:pt x="269" y="115"/>
                  </a:cubicBezTo>
                  <a:cubicBezTo>
                    <a:pt x="276" y="115"/>
                    <a:pt x="283" y="109"/>
                    <a:pt x="283" y="101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81"/>
                    <a:pt x="276" y="75"/>
                    <a:pt x="269" y="75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1" y="69"/>
                    <a:pt x="258" y="63"/>
                    <a:pt x="255" y="57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5" y="47"/>
                    <a:pt x="265" y="38"/>
                    <a:pt x="260" y="33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45" y="18"/>
                    <a:pt x="236" y="18"/>
                    <a:pt x="231" y="24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21" y="25"/>
                    <a:pt x="215" y="23"/>
                    <a:pt x="209" y="21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6"/>
                    <a:pt x="202" y="0"/>
                    <a:pt x="19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5" y="0"/>
                    <a:pt x="168" y="6"/>
                    <a:pt x="168" y="14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2" y="22"/>
                    <a:pt x="156" y="24"/>
                    <a:pt x="151" y="28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4" y="20"/>
                    <a:pt x="140" y="19"/>
                    <a:pt x="136" y="19"/>
                  </a:cubicBezTo>
                  <a:cubicBezTo>
                    <a:pt x="133" y="19"/>
                    <a:pt x="129" y="21"/>
                    <a:pt x="126" y="23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2" y="38"/>
                    <a:pt x="112" y="46"/>
                    <a:pt x="118" y="52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19" y="62"/>
                    <a:pt x="116" y="68"/>
                    <a:pt x="115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1" y="74"/>
                    <a:pt x="94" y="80"/>
                    <a:pt x="94" y="88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4" y="108"/>
                    <a:pt x="101" y="114"/>
                    <a:pt x="108" y="114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20"/>
                    <a:pt x="119" y="126"/>
                    <a:pt x="122" y="132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5" y="139"/>
                    <a:pt x="114" y="143"/>
                    <a:pt x="114" y="146"/>
                  </a:cubicBezTo>
                  <a:cubicBezTo>
                    <a:pt x="114" y="150"/>
                    <a:pt x="115" y="154"/>
                    <a:pt x="118" y="156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29" y="168"/>
                    <a:pt x="133" y="169"/>
                    <a:pt x="136" y="169"/>
                  </a:cubicBezTo>
                  <a:cubicBezTo>
                    <a:pt x="140" y="169"/>
                    <a:pt x="144" y="168"/>
                    <a:pt x="146" y="165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6" y="164"/>
                    <a:pt x="162" y="166"/>
                    <a:pt x="168" y="168"/>
                  </a:cubicBezTo>
                  <a:cubicBezTo>
                    <a:pt x="168" y="174"/>
                    <a:pt x="168" y="174"/>
                    <a:pt x="168" y="174"/>
                  </a:cubicBezTo>
                  <a:cubicBezTo>
                    <a:pt x="168" y="182"/>
                    <a:pt x="175" y="188"/>
                    <a:pt x="182" y="188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202" y="188"/>
                    <a:pt x="209" y="182"/>
                    <a:pt x="209" y="174"/>
                  </a:cubicBezTo>
                  <a:cubicBezTo>
                    <a:pt x="209" y="168"/>
                    <a:pt x="209" y="168"/>
                    <a:pt x="209" y="168"/>
                  </a:cubicBezTo>
                  <a:cubicBezTo>
                    <a:pt x="215" y="166"/>
                    <a:pt x="221" y="164"/>
                    <a:pt x="226" y="161"/>
                  </a:cubicBezTo>
                  <a:cubicBezTo>
                    <a:pt x="231" y="165"/>
                    <a:pt x="231" y="165"/>
                    <a:pt x="231" y="165"/>
                  </a:cubicBezTo>
                  <a:cubicBezTo>
                    <a:pt x="236" y="172"/>
                    <a:pt x="246" y="172"/>
                    <a:pt x="251" y="166"/>
                  </a:cubicBezTo>
                  <a:close/>
                  <a:moveTo>
                    <a:pt x="228" y="144"/>
                  </a:moveTo>
                  <a:cubicBezTo>
                    <a:pt x="224" y="148"/>
                    <a:pt x="224" y="148"/>
                    <a:pt x="224" y="148"/>
                  </a:cubicBezTo>
                  <a:cubicBezTo>
                    <a:pt x="217" y="152"/>
                    <a:pt x="209" y="156"/>
                    <a:pt x="201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6" y="176"/>
                    <a:pt x="196" y="176"/>
                    <a:pt x="196" y="176"/>
                  </a:cubicBezTo>
                  <a:cubicBezTo>
                    <a:pt x="196" y="176"/>
                    <a:pt x="196" y="176"/>
                    <a:pt x="195" y="176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2" y="158"/>
                    <a:pt x="182" y="158"/>
                    <a:pt x="182" y="158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68" y="155"/>
                    <a:pt x="161" y="152"/>
                    <a:pt x="154" y="147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38" y="156"/>
                    <a:pt x="138" y="156"/>
                    <a:pt x="138" y="156"/>
                  </a:cubicBezTo>
                  <a:cubicBezTo>
                    <a:pt x="137" y="156"/>
                    <a:pt x="137" y="156"/>
                    <a:pt x="136" y="15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27" y="146"/>
                    <a:pt x="127" y="146"/>
                    <a:pt x="128" y="146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2" y="123"/>
                    <a:pt x="128" y="115"/>
                    <a:pt x="127" y="107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1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8" y="74"/>
                    <a:pt x="132" y="67"/>
                    <a:pt x="136" y="60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7" y="43"/>
                    <a:pt x="127" y="43"/>
                    <a:pt x="128" y="42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7" y="33"/>
                    <a:pt x="137" y="33"/>
                    <a:pt x="138" y="34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61" y="38"/>
                    <a:pt x="169" y="34"/>
                    <a:pt x="177" y="33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3"/>
                    <a:pt x="183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6" y="13"/>
                    <a:pt x="196" y="14"/>
                    <a:pt x="196" y="14"/>
                  </a:cubicBezTo>
                  <a:cubicBezTo>
                    <a:pt x="196" y="31"/>
                    <a:pt x="196" y="31"/>
                    <a:pt x="196" y="31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10" y="34"/>
                    <a:pt x="217" y="37"/>
                    <a:pt x="224" y="42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1" y="33"/>
                    <a:pt x="241" y="33"/>
                    <a:pt x="242" y="33"/>
                  </a:cubicBezTo>
                  <a:cubicBezTo>
                    <a:pt x="250" y="42"/>
                    <a:pt x="250" y="42"/>
                    <a:pt x="250" y="42"/>
                  </a:cubicBezTo>
                  <a:cubicBezTo>
                    <a:pt x="251" y="42"/>
                    <a:pt x="251" y="43"/>
                    <a:pt x="250" y="43"/>
                  </a:cubicBezTo>
                  <a:cubicBezTo>
                    <a:pt x="238" y="55"/>
                    <a:pt x="238" y="55"/>
                    <a:pt x="238" y="55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46" y="66"/>
                    <a:pt x="250" y="74"/>
                    <a:pt x="251" y="82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88"/>
                    <a:pt x="270" y="88"/>
                    <a:pt x="270" y="88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70" y="101"/>
                    <a:pt x="270" y="102"/>
                    <a:pt x="270" y="102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0" y="115"/>
                    <a:pt x="246" y="123"/>
                    <a:pt x="242" y="130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50" y="146"/>
                    <a:pt x="250" y="146"/>
                    <a:pt x="250" y="146"/>
                  </a:cubicBezTo>
                  <a:cubicBezTo>
                    <a:pt x="251" y="146"/>
                    <a:pt x="251" y="146"/>
                    <a:pt x="251" y="146"/>
                  </a:cubicBezTo>
                  <a:cubicBezTo>
                    <a:pt x="251" y="147"/>
                    <a:pt x="251" y="147"/>
                    <a:pt x="250" y="147"/>
                  </a:cubicBezTo>
                  <a:cubicBezTo>
                    <a:pt x="242" y="156"/>
                    <a:pt x="242" y="156"/>
                    <a:pt x="242" y="156"/>
                  </a:cubicBezTo>
                  <a:cubicBezTo>
                    <a:pt x="241" y="156"/>
                    <a:pt x="241" y="156"/>
                    <a:pt x="240" y="156"/>
                  </a:cubicBezTo>
                  <a:lnTo>
                    <a:pt x="228" y="144"/>
                  </a:lnTo>
                  <a:close/>
                  <a:moveTo>
                    <a:pt x="188" y="48"/>
                  </a:moveTo>
                  <a:cubicBezTo>
                    <a:pt x="162" y="48"/>
                    <a:pt x="141" y="69"/>
                    <a:pt x="141" y="95"/>
                  </a:cubicBezTo>
                  <a:cubicBezTo>
                    <a:pt x="141" y="121"/>
                    <a:pt x="162" y="142"/>
                    <a:pt x="188" y="142"/>
                  </a:cubicBezTo>
                  <a:cubicBezTo>
                    <a:pt x="214" y="142"/>
                    <a:pt x="236" y="121"/>
                    <a:pt x="236" y="95"/>
                  </a:cubicBezTo>
                  <a:cubicBezTo>
                    <a:pt x="236" y="68"/>
                    <a:pt x="214" y="48"/>
                    <a:pt x="188" y="48"/>
                  </a:cubicBezTo>
                  <a:close/>
                  <a:moveTo>
                    <a:pt x="188" y="128"/>
                  </a:moveTo>
                  <a:cubicBezTo>
                    <a:pt x="170" y="128"/>
                    <a:pt x="155" y="113"/>
                    <a:pt x="155" y="95"/>
                  </a:cubicBezTo>
                  <a:cubicBezTo>
                    <a:pt x="155" y="76"/>
                    <a:pt x="170" y="61"/>
                    <a:pt x="188" y="61"/>
                  </a:cubicBezTo>
                  <a:cubicBezTo>
                    <a:pt x="207" y="61"/>
                    <a:pt x="222" y="76"/>
                    <a:pt x="222" y="95"/>
                  </a:cubicBezTo>
                  <a:cubicBezTo>
                    <a:pt x="222" y="113"/>
                    <a:pt x="207" y="128"/>
                    <a:pt x="188" y="128"/>
                  </a:cubicBezTo>
                  <a:close/>
                  <a:moveTo>
                    <a:pt x="23" y="264"/>
                  </a:moveTo>
                  <a:cubicBezTo>
                    <a:pt x="23" y="233"/>
                    <a:pt x="23" y="233"/>
                    <a:pt x="23" y="233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13" y="233"/>
                    <a:pt x="6" y="230"/>
                    <a:pt x="3" y="225"/>
                  </a:cubicBezTo>
                  <a:cubicBezTo>
                    <a:pt x="0" y="220"/>
                    <a:pt x="0" y="212"/>
                    <a:pt x="4" y="206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12"/>
                    <a:pt x="48" y="74"/>
                    <a:pt x="85" y="56"/>
                  </a:cubicBezTo>
                  <a:cubicBezTo>
                    <a:pt x="89" y="54"/>
                    <a:pt x="92" y="53"/>
                    <a:pt x="96" y="52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7" y="65"/>
                    <a:pt x="94" y="66"/>
                    <a:pt x="91" y="68"/>
                  </a:cubicBezTo>
                  <a:cubicBezTo>
                    <a:pt x="58" y="83"/>
                    <a:pt x="37" y="116"/>
                    <a:pt x="37" y="153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4" y="214"/>
                    <a:pt x="14" y="216"/>
                    <a:pt x="15" y="218"/>
                  </a:cubicBezTo>
                  <a:cubicBezTo>
                    <a:pt x="16" y="219"/>
                    <a:pt x="18" y="220"/>
                    <a:pt x="21" y="220"/>
                  </a:cubicBezTo>
                  <a:cubicBezTo>
                    <a:pt x="37" y="220"/>
                    <a:pt x="37" y="220"/>
                    <a:pt x="37" y="220"/>
                  </a:cubicBezTo>
                  <a:cubicBezTo>
                    <a:pt x="37" y="263"/>
                    <a:pt x="37" y="263"/>
                    <a:pt x="37" y="263"/>
                  </a:cubicBezTo>
                  <a:cubicBezTo>
                    <a:pt x="37" y="271"/>
                    <a:pt x="44" y="277"/>
                    <a:pt x="51" y="278"/>
                  </a:cubicBezTo>
                  <a:cubicBezTo>
                    <a:pt x="87" y="272"/>
                    <a:pt x="87" y="272"/>
                    <a:pt x="87" y="272"/>
                  </a:cubicBezTo>
                  <a:cubicBezTo>
                    <a:pt x="87" y="303"/>
                    <a:pt x="87" y="303"/>
                    <a:pt x="87" y="303"/>
                  </a:cubicBezTo>
                  <a:cubicBezTo>
                    <a:pt x="192" y="303"/>
                    <a:pt x="192" y="303"/>
                    <a:pt x="192" y="30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4" y="222"/>
                    <a:pt x="194" y="222"/>
                    <a:pt x="194" y="222"/>
                  </a:cubicBezTo>
                  <a:cubicBezTo>
                    <a:pt x="206" y="211"/>
                    <a:pt x="215" y="197"/>
                    <a:pt x="220" y="182"/>
                  </a:cubicBezTo>
                  <a:cubicBezTo>
                    <a:pt x="233" y="186"/>
                    <a:pt x="233" y="186"/>
                    <a:pt x="233" y="186"/>
                  </a:cubicBezTo>
                  <a:cubicBezTo>
                    <a:pt x="228" y="202"/>
                    <a:pt x="218" y="217"/>
                    <a:pt x="206" y="229"/>
                  </a:cubicBezTo>
                  <a:cubicBezTo>
                    <a:pt x="206" y="316"/>
                    <a:pt x="206" y="316"/>
                    <a:pt x="206" y="316"/>
                  </a:cubicBezTo>
                  <a:cubicBezTo>
                    <a:pt x="74" y="316"/>
                    <a:pt x="74" y="316"/>
                    <a:pt x="74" y="316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51" y="291"/>
                    <a:pt x="51" y="291"/>
                    <a:pt x="51" y="291"/>
                  </a:cubicBezTo>
                  <a:cubicBezTo>
                    <a:pt x="36" y="291"/>
                    <a:pt x="23" y="279"/>
                    <a:pt x="23" y="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44077" y="4484516"/>
            <a:ext cx="1343607" cy="1276537"/>
            <a:chOff x="5744077" y="4484516"/>
            <a:chExt cx="1343607" cy="1276537"/>
          </a:xfrm>
        </p:grpSpPr>
        <p:sp>
          <p:nvSpPr>
            <p:cNvPr id="37" name="Rectangle 36"/>
            <p:cNvSpPr/>
            <p:nvPr/>
          </p:nvSpPr>
          <p:spPr>
            <a:xfrm>
              <a:off x="5744077" y="5176278"/>
              <a:ext cx="1343607" cy="58477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/>
                <a:t>Utilize </a:t>
              </a:r>
              <a:br>
                <a:rPr lang="en-US" sz="1600"/>
              </a:br>
              <a:r>
                <a:rPr lang="en-US" sz="1600"/>
                <a:t>Q&amp;A format</a:t>
              </a:r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6070948" y="4484516"/>
              <a:ext cx="686692" cy="518600"/>
            </a:xfrm>
            <a:custGeom>
              <a:avLst/>
              <a:gdLst>
                <a:gd name="T0" fmla="*/ 292 w 360"/>
                <a:gd name="T1" fmla="*/ 85 h 272"/>
                <a:gd name="T2" fmla="*/ 258 w 360"/>
                <a:gd name="T3" fmla="*/ 0 h 272"/>
                <a:gd name="T4" fmla="*/ 0 w 360"/>
                <a:gd name="T5" fmla="*/ 33 h 272"/>
                <a:gd name="T6" fmla="*/ 34 w 360"/>
                <a:gd name="T7" fmla="*/ 190 h 272"/>
                <a:gd name="T8" fmla="*/ 68 w 360"/>
                <a:gd name="T9" fmla="*/ 220 h 272"/>
                <a:gd name="T10" fmla="*/ 74 w 360"/>
                <a:gd name="T11" fmla="*/ 226 h 272"/>
                <a:gd name="T12" fmla="*/ 120 w 360"/>
                <a:gd name="T13" fmla="*/ 191 h 272"/>
                <a:gd name="T14" fmla="*/ 148 w 360"/>
                <a:gd name="T15" fmla="*/ 201 h 272"/>
                <a:gd name="T16" fmla="*/ 271 w 360"/>
                <a:gd name="T17" fmla="*/ 238 h 272"/>
                <a:gd name="T18" fmla="*/ 312 w 360"/>
                <a:gd name="T19" fmla="*/ 272 h 272"/>
                <a:gd name="T20" fmla="*/ 318 w 360"/>
                <a:gd name="T21" fmla="*/ 266 h 272"/>
                <a:gd name="T22" fmla="*/ 326 w 360"/>
                <a:gd name="T23" fmla="*/ 237 h 272"/>
                <a:gd name="T24" fmla="*/ 360 w 360"/>
                <a:gd name="T25" fmla="*/ 114 h 272"/>
                <a:gd name="T26" fmla="*/ 118 w 360"/>
                <a:gd name="T27" fmla="*/ 178 h 272"/>
                <a:gd name="T28" fmla="*/ 80 w 360"/>
                <a:gd name="T29" fmla="*/ 207 h 272"/>
                <a:gd name="T30" fmla="*/ 74 w 360"/>
                <a:gd name="T31" fmla="*/ 178 h 272"/>
                <a:gd name="T32" fmla="*/ 12 w 360"/>
                <a:gd name="T33" fmla="*/ 157 h 272"/>
                <a:gd name="T34" fmla="*/ 33 w 360"/>
                <a:gd name="T35" fmla="*/ 13 h 272"/>
                <a:gd name="T36" fmla="*/ 279 w 360"/>
                <a:gd name="T37" fmla="*/ 35 h 272"/>
                <a:gd name="T38" fmla="*/ 257 w 360"/>
                <a:gd name="T39" fmla="*/ 178 h 272"/>
                <a:gd name="T40" fmla="*/ 347 w 360"/>
                <a:gd name="T41" fmla="*/ 203 h 272"/>
                <a:gd name="T42" fmla="*/ 311 w 360"/>
                <a:gd name="T43" fmla="*/ 224 h 272"/>
                <a:gd name="T44" fmla="*/ 305 w 360"/>
                <a:gd name="T45" fmla="*/ 251 h 272"/>
                <a:gd name="T46" fmla="*/ 273 w 360"/>
                <a:gd name="T47" fmla="*/ 225 h 272"/>
                <a:gd name="T48" fmla="*/ 161 w 360"/>
                <a:gd name="T49" fmla="*/ 201 h 272"/>
                <a:gd name="T50" fmla="*/ 257 w 360"/>
                <a:gd name="T51" fmla="*/ 191 h 272"/>
                <a:gd name="T52" fmla="*/ 292 w 360"/>
                <a:gd name="T53" fmla="*/ 98 h 272"/>
                <a:gd name="T54" fmla="*/ 347 w 360"/>
                <a:gd name="T55" fmla="*/ 114 h 272"/>
                <a:gd name="T56" fmla="*/ 157 w 360"/>
                <a:gd name="T57" fmla="*/ 130 h 272"/>
                <a:gd name="T58" fmla="*/ 151 w 360"/>
                <a:gd name="T59" fmla="*/ 141 h 272"/>
                <a:gd name="T60" fmla="*/ 140 w 360"/>
                <a:gd name="T61" fmla="*/ 135 h 272"/>
                <a:gd name="T62" fmla="*/ 146 w 360"/>
                <a:gd name="T63" fmla="*/ 125 h 272"/>
                <a:gd name="T64" fmla="*/ 157 w 360"/>
                <a:gd name="T65" fmla="*/ 130 h 272"/>
                <a:gd name="T66" fmla="*/ 157 w 360"/>
                <a:gd name="T67" fmla="*/ 107 h 272"/>
                <a:gd name="T68" fmla="*/ 152 w 360"/>
                <a:gd name="T69" fmla="*/ 113 h 272"/>
                <a:gd name="T70" fmla="*/ 141 w 360"/>
                <a:gd name="T71" fmla="*/ 108 h 272"/>
                <a:gd name="T72" fmla="*/ 163 w 360"/>
                <a:gd name="T73" fmla="*/ 70 h 272"/>
                <a:gd name="T74" fmla="*/ 140 w 360"/>
                <a:gd name="T75" fmla="*/ 62 h 272"/>
                <a:gd name="T76" fmla="*/ 130 w 360"/>
                <a:gd name="T77" fmla="*/ 58 h 272"/>
                <a:gd name="T78" fmla="*/ 151 w 360"/>
                <a:gd name="T79" fmla="*/ 4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0" h="272">
                  <a:moveTo>
                    <a:pt x="331" y="85"/>
                  </a:moveTo>
                  <a:cubicBezTo>
                    <a:pt x="292" y="85"/>
                    <a:pt x="292" y="85"/>
                    <a:pt x="292" y="8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16"/>
                    <a:pt x="277" y="0"/>
                    <a:pt x="25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75"/>
                    <a:pt x="15" y="190"/>
                    <a:pt x="34" y="190"/>
                  </a:cubicBezTo>
                  <a:cubicBezTo>
                    <a:pt x="68" y="190"/>
                    <a:pt x="68" y="190"/>
                    <a:pt x="68" y="190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68" y="222"/>
                    <a:pt x="69" y="225"/>
                    <a:pt x="71" y="226"/>
                  </a:cubicBezTo>
                  <a:cubicBezTo>
                    <a:pt x="72" y="226"/>
                    <a:pt x="73" y="226"/>
                    <a:pt x="74" y="226"/>
                  </a:cubicBezTo>
                  <a:cubicBezTo>
                    <a:pt x="76" y="226"/>
                    <a:pt x="77" y="226"/>
                    <a:pt x="78" y="224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8" y="201"/>
                    <a:pt x="148" y="201"/>
                    <a:pt x="148" y="201"/>
                  </a:cubicBezTo>
                  <a:cubicBezTo>
                    <a:pt x="148" y="221"/>
                    <a:pt x="165" y="238"/>
                    <a:pt x="185" y="238"/>
                  </a:cubicBezTo>
                  <a:cubicBezTo>
                    <a:pt x="271" y="238"/>
                    <a:pt x="271" y="238"/>
                    <a:pt x="271" y="238"/>
                  </a:cubicBezTo>
                  <a:cubicBezTo>
                    <a:pt x="308" y="270"/>
                    <a:pt x="308" y="270"/>
                    <a:pt x="308" y="270"/>
                  </a:cubicBezTo>
                  <a:cubicBezTo>
                    <a:pt x="309" y="272"/>
                    <a:pt x="310" y="272"/>
                    <a:pt x="312" y="272"/>
                  </a:cubicBezTo>
                  <a:cubicBezTo>
                    <a:pt x="313" y="272"/>
                    <a:pt x="314" y="272"/>
                    <a:pt x="314" y="272"/>
                  </a:cubicBezTo>
                  <a:cubicBezTo>
                    <a:pt x="317" y="270"/>
                    <a:pt x="318" y="268"/>
                    <a:pt x="318" y="266"/>
                  </a:cubicBezTo>
                  <a:cubicBezTo>
                    <a:pt x="318" y="237"/>
                    <a:pt x="318" y="237"/>
                    <a:pt x="318" y="237"/>
                  </a:cubicBezTo>
                  <a:cubicBezTo>
                    <a:pt x="326" y="237"/>
                    <a:pt x="326" y="237"/>
                    <a:pt x="326" y="237"/>
                  </a:cubicBezTo>
                  <a:cubicBezTo>
                    <a:pt x="345" y="237"/>
                    <a:pt x="360" y="222"/>
                    <a:pt x="360" y="203"/>
                  </a:cubicBezTo>
                  <a:cubicBezTo>
                    <a:pt x="360" y="114"/>
                    <a:pt x="360" y="114"/>
                    <a:pt x="360" y="114"/>
                  </a:cubicBezTo>
                  <a:cubicBezTo>
                    <a:pt x="360" y="98"/>
                    <a:pt x="347" y="85"/>
                    <a:pt x="331" y="85"/>
                  </a:cubicBezTo>
                  <a:close/>
                  <a:moveTo>
                    <a:pt x="118" y="178"/>
                  </a:moveTo>
                  <a:cubicBezTo>
                    <a:pt x="116" y="178"/>
                    <a:pt x="115" y="178"/>
                    <a:pt x="114" y="180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184"/>
                    <a:pt x="80" y="184"/>
                    <a:pt x="80" y="184"/>
                  </a:cubicBezTo>
                  <a:cubicBezTo>
                    <a:pt x="80" y="181"/>
                    <a:pt x="78" y="178"/>
                    <a:pt x="74" y="178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22" y="178"/>
                    <a:pt x="12" y="168"/>
                    <a:pt x="12" y="157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22"/>
                    <a:pt x="22" y="13"/>
                    <a:pt x="33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70" y="13"/>
                    <a:pt x="279" y="23"/>
                    <a:pt x="279" y="35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9" y="168"/>
                    <a:pt x="269" y="178"/>
                    <a:pt x="257" y="178"/>
                  </a:cubicBezTo>
                  <a:lnTo>
                    <a:pt x="118" y="178"/>
                  </a:lnTo>
                  <a:close/>
                  <a:moveTo>
                    <a:pt x="347" y="203"/>
                  </a:moveTo>
                  <a:cubicBezTo>
                    <a:pt x="347" y="215"/>
                    <a:pt x="338" y="224"/>
                    <a:pt x="326" y="224"/>
                  </a:cubicBezTo>
                  <a:cubicBezTo>
                    <a:pt x="311" y="224"/>
                    <a:pt x="311" y="224"/>
                    <a:pt x="311" y="224"/>
                  </a:cubicBezTo>
                  <a:cubicBezTo>
                    <a:pt x="308" y="224"/>
                    <a:pt x="305" y="227"/>
                    <a:pt x="305" y="23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277" y="226"/>
                    <a:pt x="277" y="226"/>
                    <a:pt x="277" y="226"/>
                  </a:cubicBezTo>
                  <a:cubicBezTo>
                    <a:pt x="276" y="225"/>
                    <a:pt x="274" y="225"/>
                    <a:pt x="273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72" y="225"/>
                    <a:pt x="161" y="214"/>
                    <a:pt x="161" y="201"/>
                  </a:cubicBezTo>
                  <a:cubicBezTo>
                    <a:pt x="161" y="191"/>
                    <a:pt x="161" y="191"/>
                    <a:pt x="161" y="191"/>
                  </a:cubicBezTo>
                  <a:cubicBezTo>
                    <a:pt x="257" y="191"/>
                    <a:pt x="257" y="191"/>
                    <a:pt x="257" y="191"/>
                  </a:cubicBezTo>
                  <a:cubicBezTo>
                    <a:pt x="276" y="191"/>
                    <a:pt x="292" y="175"/>
                    <a:pt x="292" y="156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330" y="98"/>
                    <a:pt x="330" y="98"/>
                    <a:pt x="330" y="98"/>
                  </a:cubicBezTo>
                  <a:cubicBezTo>
                    <a:pt x="340" y="98"/>
                    <a:pt x="347" y="105"/>
                    <a:pt x="347" y="114"/>
                  </a:cubicBezTo>
                  <a:cubicBezTo>
                    <a:pt x="347" y="203"/>
                    <a:pt x="347" y="203"/>
                    <a:pt x="347" y="203"/>
                  </a:cubicBezTo>
                  <a:close/>
                  <a:moveTo>
                    <a:pt x="157" y="130"/>
                  </a:moveTo>
                  <a:cubicBezTo>
                    <a:pt x="157" y="135"/>
                    <a:pt x="157" y="135"/>
                    <a:pt x="157" y="135"/>
                  </a:cubicBezTo>
                  <a:cubicBezTo>
                    <a:pt x="157" y="139"/>
                    <a:pt x="155" y="141"/>
                    <a:pt x="151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2" y="141"/>
                    <a:pt x="140" y="139"/>
                    <a:pt x="140" y="135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40" y="127"/>
                    <a:pt x="142" y="125"/>
                    <a:pt x="146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5" y="125"/>
                    <a:pt x="157" y="127"/>
                    <a:pt x="157" y="130"/>
                  </a:cubicBezTo>
                  <a:close/>
                  <a:moveTo>
                    <a:pt x="180" y="69"/>
                  </a:moveTo>
                  <a:cubicBezTo>
                    <a:pt x="180" y="90"/>
                    <a:pt x="159" y="93"/>
                    <a:pt x="157" y="107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6" y="112"/>
                    <a:pt x="155" y="113"/>
                    <a:pt x="152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3" y="113"/>
                    <a:pt x="141" y="111"/>
                    <a:pt x="141" y="108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1" y="89"/>
                    <a:pt x="163" y="84"/>
                    <a:pt x="163" y="70"/>
                  </a:cubicBezTo>
                  <a:cubicBezTo>
                    <a:pt x="163" y="64"/>
                    <a:pt x="157" y="59"/>
                    <a:pt x="150" y="59"/>
                  </a:cubicBezTo>
                  <a:cubicBezTo>
                    <a:pt x="146" y="59"/>
                    <a:pt x="142" y="61"/>
                    <a:pt x="140" y="62"/>
                  </a:cubicBezTo>
                  <a:cubicBezTo>
                    <a:pt x="137" y="64"/>
                    <a:pt x="134" y="64"/>
                    <a:pt x="132" y="61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28" y="55"/>
                    <a:pt x="128" y="52"/>
                    <a:pt x="130" y="50"/>
                  </a:cubicBezTo>
                  <a:cubicBezTo>
                    <a:pt x="134" y="47"/>
                    <a:pt x="142" y="44"/>
                    <a:pt x="151" y="44"/>
                  </a:cubicBezTo>
                  <a:cubicBezTo>
                    <a:pt x="166" y="44"/>
                    <a:pt x="180" y="53"/>
                    <a:pt x="180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79703" y="4475486"/>
            <a:ext cx="1343607" cy="1285567"/>
            <a:chOff x="2079703" y="4475486"/>
            <a:chExt cx="1343607" cy="1285567"/>
          </a:xfrm>
        </p:grpSpPr>
        <p:sp>
          <p:nvSpPr>
            <p:cNvPr id="15" name="Rectangle 14"/>
            <p:cNvSpPr/>
            <p:nvPr/>
          </p:nvSpPr>
          <p:spPr>
            <a:xfrm>
              <a:off x="2079703" y="5176278"/>
              <a:ext cx="1343607" cy="58477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600"/>
                <a:t>Use </a:t>
              </a:r>
              <a:br>
                <a:rPr lang="en-US" sz="1600"/>
              </a:br>
              <a:r>
                <a:rPr lang="en-US" sz="1600"/>
                <a:t>face-to-face</a:t>
              </a:r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2359504" y="4475486"/>
              <a:ext cx="780092" cy="536660"/>
            </a:xfrm>
            <a:custGeom>
              <a:avLst/>
              <a:gdLst>
                <a:gd name="T0" fmla="*/ 109 w 338"/>
                <a:gd name="T1" fmla="*/ 94 h 232"/>
                <a:gd name="T2" fmla="*/ 147 w 338"/>
                <a:gd name="T3" fmla="*/ 56 h 232"/>
                <a:gd name="T4" fmla="*/ 109 w 338"/>
                <a:gd name="T5" fmla="*/ 18 h 232"/>
                <a:gd name="T6" fmla="*/ 71 w 338"/>
                <a:gd name="T7" fmla="*/ 56 h 232"/>
                <a:gd name="T8" fmla="*/ 109 w 338"/>
                <a:gd name="T9" fmla="*/ 94 h 232"/>
                <a:gd name="T10" fmla="*/ 109 w 338"/>
                <a:gd name="T11" fmla="*/ 31 h 232"/>
                <a:gd name="T12" fmla="*/ 133 w 338"/>
                <a:gd name="T13" fmla="*/ 55 h 232"/>
                <a:gd name="T14" fmla="*/ 109 w 338"/>
                <a:gd name="T15" fmla="*/ 79 h 232"/>
                <a:gd name="T16" fmla="*/ 85 w 338"/>
                <a:gd name="T17" fmla="*/ 55 h 232"/>
                <a:gd name="T18" fmla="*/ 109 w 338"/>
                <a:gd name="T19" fmla="*/ 31 h 232"/>
                <a:gd name="T20" fmla="*/ 237 w 338"/>
                <a:gd name="T21" fmla="*/ 62 h 232"/>
                <a:gd name="T22" fmla="*/ 269 w 338"/>
                <a:gd name="T23" fmla="*/ 31 h 232"/>
                <a:gd name="T24" fmla="*/ 237 w 338"/>
                <a:gd name="T25" fmla="*/ 0 h 232"/>
                <a:gd name="T26" fmla="*/ 206 w 338"/>
                <a:gd name="T27" fmla="*/ 31 h 232"/>
                <a:gd name="T28" fmla="*/ 237 w 338"/>
                <a:gd name="T29" fmla="*/ 62 h 232"/>
                <a:gd name="T30" fmla="*/ 237 w 338"/>
                <a:gd name="T31" fmla="*/ 14 h 232"/>
                <a:gd name="T32" fmla="*/ 255 w 338"/>
                <a:gd name="T33" fmla="*/ 31 h 232"/>
                <a:gd name="T34" fmla="*/ 237 w 338"/>
                <a:gd name="T35" fmla="*/ 48 h 232"/>
                <a:gd name="T36" fmla="*/ 220 w 338"/>
                <a:gd name="T37" fmla="*/ 31 h 232"/>
                <a:gd name="T38" fmla="*/ 237 w 338"/>
                <a:gd name="T39" fmla="*/ 14 h 232"/>
                <a:gd name="T40" fmla="*/ 331 w 338"/>
                <a:gd name="T41" fmla="*/ 141 h 232"/>
                <a:gd name="T42" fmla="*/ 293 w 338"/>
                <a:gd name="T43" fmla="*/ 141 h 232"/>
                <a:gd name="T44" fmla="*/ 237 w 338"/>
                <a:gd name="T45" fmla="*/ 75 h 232"/>
                <a:gd name="T46" fmla="*/ 182 w 338"/>
                <a:gd name="T47" fmla="*/ 141 h 232"/>
                <a:gd name="T48" fmla="*/ 161 w 338"/>
                <a:gd name="T49" fmla="*/ 141 h 232"/>
                <a:gd name="T50" fmla="*/ 109 w 338"/>
                <a:gd name="T51" fmla="*/ 108 h 232"/>
                <a:gd name="T52" fmla="*/ 56 w 338"/>
                <a:gd name="T53" fmla="*/ 141 h 232"/>
                <a:gd name="T54" fmla="*/ 7 w 338"/>
                <a:gd name="T55" fmla="*/ 141 h 232"/>
                <a:gd name="T56" fmla="*/ 0 w 338"/>
                <a:gd name="T57" fmla="*/ 148 h 232"/>
                <a:gd name="T58" fmla="*/ 7 w 338"/>
                <a:gd name="T59" fmla="*/ 155 h 232"/>
                <a:gd name="T60" fmla="*/ 49 w 338"/>
                <a:gd name="T61" fmla="*/ 155 h 232"/>
                <a:gd name="T62" fmla="*/ 39 w 338"/>
                <a:gd name="T63" fmla="*/ 208 h 232"/>
                <a:gd name="T64" fmla="*/ 39 w 338"/>
                <a:gd name="T65" fmla="*/ 211 h 232"/>
                <a:gd name="T66" fmla="*/ 43 w 338"/>
                <a:gd name="T67" fmla="*/ 219 h 232"/>
                <a:gd name="T68" fmla="*/ 109 w 338"/>
                <a:gd name="T69" fmla="*/ 232 h 232"/>
                <a:gd name="T70" fmla="*/ 174 w 338"/>
                <a:gd name="T71" fmla="*/ 219 h 232"/>
                <a:gd name="T72" fmla="*/ 178 w 338"/>
                <a:gd name="T73" fmla="*/ 211 h 232"/>
                <a:gd name="T74" fmla="*/ 179 w 338"/>
                <a:gd name="T75" fmla="*/ 208 h 232"/>
                <a:gd name="T76" fmla="*/ 168 w 338"/>
                <a:gd name="T77" fmla="*/ 155 h 232"/>
                <a:gd name="T78" fmla="*/ 287 w 338"/>
                <a:gd name="T79" fmla="*/ 155 h 232"/>
                <a:gd name="T80" fmla="*/ 287 w 338"/>
                <a:gd name="T81" fmla="*/ 155 h 232"/>
                <a:gd name="T82" fmla="*/ 287 w 338"/>
                <a:gd name="T83" fmla="*/ 155 h 232"/>
                <a:gd name="T84" fmla="*/ 331 w 338"/>
                <a:gd name="T85" fmla="*/ 155 h 232"/>
                <a:gd name="T86" fmla="*/ 338 w 338"/>
                <a:gd name="T87" fmla="*/ 148 h 232"/>
                <a:gd name="T88" fmla="*/ 331 w 338"/>
                <a:gd name="T89" fmla="*/ 141 h 232"/>
                <a:gd name="T90" fmla="*/ 109 w 338"/>
                <a:gd name="T91" fmla="*/ 218 h 232"/>
                <a:gd name="T92" fmla="*/ 53 w 338"/>
                <a:gd name="T93" fmla="*/ 208 h 232"/>
                <a:gd name="T94" fmla="*/ 68 w 338"/>
                <a:gd name="T95" fmla="*/ 149 h 232"/>
                <a:gd name="T96" fmla="*/ 109 w 338"/>
                <a:gd name="T97" fmla="*/ 122 h 232"/>
                <a:gd name="T98" fmla="*/ 149 w 338"/>
                <a:gd name="T99" fmla="*/ 149 h 232"/>
                <a:gd name="T100" fmla="*/ 165 w 338"/>
                <a:gd name="T101" fmla="*/ 208 h 232"/>
                <a:gd name="T102" fmla="*/ 109 w 338"/>
                <a:gd name="T103" fmla="*/ 218 h 232"/>
                <a:gd name="T104" fmla="*/ 196 w 338"/>
                <a:gd name="T105" fmla="*/ 141 h 232"/>
                <a:gd name="T106" fmla="*/ 237 w 338"/>
                <a:gd name="T107" fmla="*/ 89 h 232"/>
                <a:gd name="T108" fmla="*/ 279 w 338"/>
                <a:gd name="T109" fmla="*/ 141 h 232"/>
                <a:gd name="T110" fmla="*/ 196 w 338"/>
                <a:gd name="T111" fmla="*/ 14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232">
                  <a:moveTo>
                    <a:pt x="109" y="94"/>
                  </a:moveTo>
                  <a:cubicBezTo>
                    <a:pt x="130" y="94"/>
                    <a:pt x="147" y="76"/>
                    <a:pt x="147" y="56"/>
                  </a:cubicBezTo>
                  <a:cubicBezTo>
                    <a:pt x="147" y="34"/>
                    <a:pt x="129" y="18"/>
                    <a:pt x="109" y="18"/>
                  </a:cubicBezTo>
                  <a:cubicBezTo>
                    <a:pt x="88" y="18"/>
                    <a:pt x="71" y="35"/>
                    <a:pt x="71" y="56"/>
                  </a:cubicBezTo>
                  <a:cubicBezTo>
                    <a:pt x="70" y="76"/>
                    <a:pt x="87" y="94"/>
                    <a:pt x="109" y="94"/>
                  </a:cubicBezTo>
                  <a:close/>
                  <a:moveTo>
                    <a:pt x="109" y="31"/>
                  </a:moveTo>
                  <a:cubicBezTo>
                    <a:pt x="122" y="31"/>
                    <a:pt x="133" y="42"/>
                    <a:pt x="133" y="55"/>
                  </a:cubicBezTo>
                  <a:cubicBezTo>
                    <a:pt x="133" y="68"/>
                    <a:pt x="122" y="79"/>
                    <a:pt x="109" y="79"/>
                  </a:cubicBezTo>
                  <a:cubicBezTo>
                    <a:pt x="95" y="79"/>
                    <a:pt x="85" y="68"/>
                    <a:pt x="85" y="55"/>
                  </a:cubicBezTo>
                  <a:cubicBezTo>
                    <a:pt x="84" y="42"/>
                    <a:pt x="95" y="31"/>
                    <a:pt x="109" y="31"/>
                  </a:cubicBezTo>
                  <a:close/>
                  <a:moveTo>
                    <a:pt x="237" y="62"/>
                  </a:moveTo>
                  <a:cubicBezTo>
                    <a:pt x="255" y="62"/>
                    <a:pt x="269" y="48"/>
                    <a:pt x="269" y="31"/>
                  </a:cubicBezTo>
                  <a:cubicBezTo>
                    <a:pt x="269" y="14"/>
                    <a:pt x="255" y="0"/>
                    <a:pt x="237" y="0"/>
                  </a:cubicBezTo>
                  <a:cubicBezTo>
                    <a:pt x="220" y="0"/>
                    <a:pt x="206" y="14"/>
                    <a:pt x="206" y="31"/>
                  </a:cubicBezTo>
                  <a:cubicBezTo>
                    <a:pt x="206" y="48"/>
                    <a:pt x="220" y="62"/>
                    <a:pt x="237" y="62"/>
                  </a:cubicBezTo>
                  <a:close/>
                  <a:moveTo>
                    <a:pt x="237" y="14"/>
                  </a:moveTo>
                  <a:cubicBezTo>
                    <a:pt x="247" y="14"/>
                    <a:pt x="255" y="22"/>
                    <a:pt x="255" y="31"/>
                  </a:cubicBezTo>
                  <a:cubicBezTo>
                    <a:pt x="255" y="40"/>
                    <a:pt x="247" y="48"/>
                    <a:pt x="237" y="48"/>
                  </a:cubicBezTo>
                  <a:cubicBezTo>
                    <a:pt x="228" y="48"/>
                    <a:pt x="220" y="40"/>
                    <a:pt x="220" y="31"/>
                  </a:cubicBezTo>
                  <a:cubicBezTo>
                    <a:pt x="220" y="21"/>
                    <a:pt x="228" y="14"/>
                    <a:pt x="237" y="14"/>
                  </a:cubicBezTo>
                  <a:close/>
                  <a:moveTo>
                    <a:pt x="331" y="141"/>
                  </a:moveTo>
                  <a:cubicBezTo>
                    <a:pt x="293" y="141"/>
                    <a:pt x="293" y="141"/>
                    <a:pt x="293" y="141"/>
                  </a:cubicBezTo>
                  <a:cubicBezTo>
                    <a:pt x="286" y="87"/>
                    <a:pt x="259" y="75"/>
                    <a:pt x="237" y="75"/>
                  </a:cubicBezTo>
                  <a:cubicBezTo>
                    <a:pt x="216" y="75"/>
                    <a:pt x="189" y="87"/>
                    <a:pt x="18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47" y="115"/>
                    <a:pt x="127" y="108"/>
                    <a:pt x="109" y="108"/>
                  </a:cubicBezTo>
                  <a:cubicBezTo>
                    <a:pt x="91" y="108"/>
                    <a:pt x="70" y="115"/>
                    <a:pt x="56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3" y="141"/>
                    <a:pt x="0" y="144"/>
                    <a:pt x="0" y="148"/>
                  </a:cubicBezTo>
                  <a:cubicBezTo>
                    <a:pt x="0" y="152"/>
                    <a:pt x="3" y="155"/>
                    <a:pt x="7" y="155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44" y="168"/>
                    <a:pt x="40" y="186"/>
                    <a:pt x="39" y="208"/>
                  </a:cubicBezTo>
                  <a:cubicBezTo>
                    <a:pt x="39" y="209"/>
                    <a:pt x="39" y="210"/>
                    <a:pt x="39" y="211"/>
                  </a:cubicBezTo>
                  <a:cubicBezTo>
                    <a:pt x="38" y="214"/>
                    <a:pt x="40" y="218"/>
                    <a:pt x="43" y="219"/>
                  </a:cubicBezTo>
                  <a:cubicBezTo>
                    <a:pt x="64" y="228"/>
                    <a:pt x="86" y="232"/>
                    <a:pt x="109" y="232"/>
                  </a:cubicBezTo>
                  <a:cubicBezTo>
                    <a:pt x="131" y="232"/>
                    <a:pt x="153" y="228"/>
                    <a:pt x="174" y="219"/>
                  </a:cubicBezTo>
                  <a:cubicBezTo>
                    <a:pt x="177" y="218"/>
                    <a:pt x="179" y="214"/>
                    <a:pt x="178" y="211"/>
                  </a:cubicBezTo>
                  <a:cubicBezTo>
                    <a:pt x="179" y="210"/>
                    <a:pt x="179" y="209"/>
                    <a:pt x="179" y="208"/>
                  </a:cubicBezTo>
                  <a:cubicBezTo>
                    <a:pt x="177" y="186"/>
                    <a:pt x="173" y="169"/>
                    <a:pt x="168" y="155"/>
                  </a:cubicBezTo>
                  <a:cubicBezTo>
                    <a:pt x="287" y="155"/>
                    <a:pt x="287" y="155"/>
                    <a:pt x="287" y="155"/>
                  </a:cubicBezTo>
                  <a:cubicBezTo>
                    <a:pt x="287" y="155"/>
                    <a:pt x="287" y="155"/>
                    <a:pt x="287" y="155"/>
                  </a:cubicBezTo>
                  <a:cubicBezTo>
                    <a:pt x="287" y="155"/>
                    <a:pt x="287" y="155"/>
                    <a:pt x="287" y="155"/>
                  </a:cubicBezTo>
                  <a:cubicBezTo>
                    <a:pt x="331" y="155"/>
                    <a:pt x="331" y="155"/>
                    <a:pt x="331" y="155"/>
                  </a:cubicBezTo>
                  <a:cubicBezTo>
                    <a:pt x="335" y="155"/>
                    <a:pt x="338" y="152"/>
                    <a:pt x="338" y="148"/>
                  </a:cubicBezTo>
                  <a:cubicBezTo>
                    <a:pt x="338" y="144"/>
                    <a:pt x="335" y="141"/>
                    <a:pt x="331" y="141"/>
                  </a:cubicBezTo>
                  <a:close/>
                  <a:moveTo>
                    <a:pt x="109" y="218"/>
                  </a:moveTo>
                  <a:cubicBezTo>
                    <a:pt x="89" y="218"/>
                    <a:pt x="71" y="215"/>
                    <a:pt x="53" y="208"/>
                  </a:cubicBezTo>
                  <a:cubicBezTo>
                    <a:pt x="55" y="183"/>
                    <a:pt x="60" y="163"/>
                    <a:pt x="68" y="149"/>
                  </a:cubicBezTo>
                  <a:cubicBezTo>
                    <a:pt x="77" y="131"/>
                    <a:pt x="91" y="122"/>
                    <a:pt x="109" y="122"/>
                  </a:cubicBezTo>
                  <a:cubicBezTo>
                    <a:pt x="127" y="122"/>
                    <a:pt x="140" y="131"/>
                    <a:pt x="149" y="149"/>
                  </a:cubicBezTo>
                  <a:cubicBezTo>
                    <a:pt x="157" y="163"/>
                    <a:pt x="162" y="183"/>
                    <a:pt x="165" y="208"/>
                  </a:cubicBezTo>
                  <a:cubicBezTo>
                    <a:pt x="147" y="215"/>
                    <a:pt x="128" y="218"/>
                    <a:pt x="109" y="218"/>
                  </a:cubicBezTo>
                  <a:close/>
                  <a:moveTo>
                    <a:pt x="196" y="141"/>
                  </a:moveTo>
                  <a:cubicBezTo>
                    <a:pt x="201" y="106"/>
                    <a:pt x="215" y="89"/>
                    <a:pt x="237" y="89"/>
                  </a:cubicBezTo>
                  <a:cubicBezTo>
                    <a:pt x="260" y="89"/>
                    <a:pt x="274" y="107"/>
                    <a:pt x="279" y="141"/>
                  </a:cubicBezTo>
                  <a:lnTo>
                    <a:pt x="196" y="1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711E6E8-5057-447F-957D-E2C3A00F8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25" y="4402615"/>
            <a:ext cx="733749" cy="6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1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Sponsor Traits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6667" y="1105409"/>
            <a:ext cx="8372939" cy="562566"/>
            <a:chOff x="245547" y="1495176"/>
            <a:chExt cx="8372939" cy="562566"/>
          </a:xfrm>
        </p:grpSpPr>
        <p:sp>
          <p:nvSpPr>
            <p:cNvPr id="7" name="Rectangle 6"/>
            <p:cNvSpPr/>
            <p:nvPr/>
          </p:nvSpPr>
          <p:spPr>
            <a:xfrm>
              <a:off x="970236" y="1637959"/>
              <a:ext cx="7648250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Strong communication skills</a:t>
              </a:r>
            </a:p>
          </p:txBody>
        </p:sp>
        <p:sp>
          <p:nvSpPr>
            <p:cNvPr id="8" name="Oval 15"/>
            <p:cNvSpPr/>
            <p:nvPr/>
          </p:nvSpPr>
          <p:spPr>
            <a:xfrm>
              <a:off x="245547" y="1495176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sz="2400" b="1">
                  <a:solidFill>
                    <a:srgbClr val="342A86"/>
                  </a:solidFill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6667" y="2028197"/>
            <a:ext cx="8372939" cy="562566"/>
            <a:chOff x="245547" y="2477494"/>
            <a:chExt cx="8372939" cy="562566"/>
          </a:xfrm>
        </p:grpSpPr>
        <p:sp>
          <p:nvSpPr>
            <p:cNvPr id="10" name="Rectangle 6"/>
            <p:cNvSpPr/>
            <p:nvPr/>
          </p:nvSpPr>
          <p:spPr>
            <a:xfrm>
              <a:off x="970236" y="2620278"/>
              <a:ext cx="7648250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Create engagement through passion and enthusiasm</a:t>
              </a:r>
            </a:p>
          </p:txBody>
        </p:sp>
        <p:sp>
          <p:nvSpPr>
            <p:cNvPr id="11" name="Oval 15"/>
            <p:cNvSpPr/>
            <p:nvPr/>
          </p:nvSpPr>
          <p:spPr>
            <a:xfrm>
              <a:off x="245547" y="2477494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sz="2400" b="1">
                  <a:solidFill>
                    <a:srgbClr val="342A86"/>
                  </a:solidFill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6667" y="2950985"/>
            <a:ext cx="8372939" cy="562566"/>
            <a:chOff x="245547" y="3459812"/>
            <a:chExt cx="8372939" cy="562566"/>
          </a:xfrm>
        </p:grpSpPr>
        <p:sp>
          <p:nvSpPr>
            <p:cNvPr id="13" name="Rectangle 6"/>
            <p:cNvSpPr/>
            <p:nvPr/>
          </p:nvSpPr>
          <p:spPr>
            <a:xfrm>
              <a:off x="970236" y="3602596"/>
              <a:ext cx="7648250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Engaged and involved</a:t>
              </a:r>
            </a:p>
          </p:txBody>
        </p:sp>
        <p:sp>
          <p:nvSpPr>
            <p:cNvPr id="14" name="Oval 15"/>
            <p:cNvSpPr/>
            <p:nvPr/>
          </p:nvSpPr>
          <p:spPr>
            <a:xfrm>
              <a:off x="245547" y="3459812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sz="2400" b="1">
                  <a:solidFill>
                    <a:srgbClr val="342A86"/>
                  </a:solidFill>
                </a:rPr>
                <a:t>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6668" y="3873773"/>
            <a:ext cx="8372936" cy="562566"/>
            <a:chOff x="245547" y="4442130"/>
            <a:chExt cx="8372936" cy="562566"/>
          </a:xfrm>
        </p:grpSpPr>
        <p:sp>
          <p:nvSpPr>
            <p:cNvPr id="16" name="Rectangle 6"/>
            <p:cNvSpPr/>
            <p:nvPr/>
          </p:nvSpPr>
          <p:spPr>
            <a:xfrm>
              <a:off x="970236" y="4584914"/>
              <a:ext cx="7648247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Visible and supportive</a:t>
              </a:r>
            </a:p>
          </p:txBody>
        </p:sp>
        <p:sp>
          <p:nvSpPr>
            <p:cNvPr id="17" name="Oval 15"/>
            <p:cNvSpPr/>
            <p:nvPr/>
          </p:nvSpPr>
          <p:spPr>
            <a:xfrm>
              <a:off x="245547" y="4442130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sz="2400" b="1">
                  <a:solidFill>
                    <a:srgbClr val="342A86"/>
                  </a:solidFill>
                </a:rPr>
                <a:t>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6668" y="4796559"/>
            <a:ext cx="8372936" cy="562566"/>
            <a:chOff x="245547" y="5424445"/>
            <a:chExt cx="8372936" cy="562566"/>
          </a:xfrm>
        </p:grpSpPr>
        <p:sp>
          <p:nvSpPr>
            <p:cNvPr id="19" name="Rectangle 6"/>
            <p:cNvSpPr/>
            <p:nvPr/>
          </p:nvSpPr>
          <p:spPr>
            <a:xfrm>
              <a:off x="970236" y="5567229"/>
              <a:ext cx="7648247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Approachable and available</a:t>
              </a:r>
            </a:p>
          </p:txBody>
        </p:sp>
        <p:sp>
          <p:nvSpPr>
            <p:cNvPr id="20" name="Oval 15"/>
            <p:cNvSpPr/>
            <p:nvPr/>
          </p:nvSpPr>
          <p:spPr>
            <a:xfrm>
              <a:off x="245547" y="5424445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sz="2400" b="1">
                  <a:solidFill>
                    <a:srgbClr val="342A86"/>
                  </a:solidFill>
                </a:rPr>
                <a:t>5</a:t>
              </a:r>
            </a:p>
          </p:txBody>
        </p:sp>
      </p:grpSp>
      <p:cxnSp>
        <p:nvCxnSpPr>
          <p:cNvPr id="21" name="Straight Connector 40"/>
          <p:cNvCxnSpPr/>
          <p:nvPr/>
        </p:nvCxnSpPr>
        <p:spPr>
          <a:xfrm>
            <a:off x="229736" y="1848086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0"/>
          <p:cNvCxnSpPr/>
          <p:nvPr/>
        </p:nvCxnSpPr>
        <p:spPr>
          <a:xfrm>
            <a:off x="229736" y="2770874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0"/>
          <p:cNvCxnSpPr/>
          <p:nvPr/>
        </p:nvCxnSpPr>
        <p:spPr>
          <a:xfrm>
            <a:off x="229736" y="3693662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0"/>
          <p:cNvCxnSpPr/>
          <p:nvPr/>
        </p:nvCxnSpPr>
        <p:spPr>
          <a:xfrm>
            <a:off x="229736" y="4616449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41C5F19-850F-469C-8F8F-7DE80D89F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7" y="236185"/>
            <a:ext cx="861863" cy="111488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9C0D3FD-B7E9-40A4-8782-5509DE61B0E1}"/>
              </a:ext>
            </a:extLst>
          </p:cNvPr>
          <p:cNvGrpSpPr/>
          <p:nvPr/>
        </p:nvGrpSpPr>
        <p:grpSpPr>
          <a:xfrm>
            <a:off x="386668" y="5719344"/>
            <a:ext cx="8372936" cy="562566"/>
            <a:chOff x="245547" y="5424445"/>
            <a:chExt cx="8372936" cy="562566"/>
          </a:xfrm>
        </p:grpSpPr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xmlns="" id="{6A7E3984-E38A-4AF2-A389-FE583ADC78C2}"/>
                </a:ext>
              </a:extLst>
            </p:cNvPr>
            <p:cNvSpPr/>
            <p:nvPr/>
          </p:nvSpPr>
          <p:spPr>
            <a:xfrm>
              <a:off x="970236" y="5567229"/>
              <a:ext cx="7648247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Recognized leader with sponsorship experience</a:t>
              </a: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xmlns="" id="{55741EC6-117D-4C99-A353-28EC98D9D180}"/>
                </a:ext>
              </a:extLst>
            </p:cNvPr>
            <p:cNvSpPr/>
            <p:nvPr/>
          </p:nvSpPr>
          <p:spPr>
            <a:xfrm>
              <a:off x="245547" y="5424445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sz="2400" b="1">
                  <a:solidFill>
                    <a:srgbClr val="342A86"/>
                  </a:solidFill>
                </a:rPr>
                <a:t>6</a:t>
              </a:r>
            </a:p>
          </p:txBody>
        </p:sp>
      </p:grpSp>
      <p:cxnSp>
        <p:nvCxnSpPr>
          <p:cNvPr id="34" name="Straight Connector 40">
            <a:extLst>
              <a:ext uri="{FF2B5EF4-FFF2-40B4-BE49-F238E27FC236}">
                <a16:creationId xmlns:a16="http://schemas.microsoft.com/office/drawing/2014/main" xmlns="" id="{869E7FB1-CA69-47BB-967E-48B1FB30D006}"/>
              </a:ext>
            </a:extLst>
          </p:cNvPr>
          <p:cNvCxnSpPr/>
          <p:nvPr/>
        </p:nvCxnSpPr>
        <p:spPr>
          <a:xfrm>
            <a:off x="229736" y="5539236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21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do Differently Next Time?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5547" y="1351072"/>
            <a:ext cx="8372939" cy="562566"/>
            <a:chOff x="245547" y="1495176"/>
            <a:chExt cx="8372939" cy="562566"/>
          </a:xfrm>
        </p:grpSpPr>
        <p:sp>
          <p:nvSpPr>
            <p:cNvPr id="7" name="Rectangle 6"/>
            <p:cNvSpPr/>
            <p:nvPr/>
          </p:nvSpPr>
          <p:spPr>
            <a:xfrm>
              <a:off x="970236" y="1637959"/>
              <a:ext cx="7648250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More Communication</a:t>
              </a:r>
            </a:p>
          </p:txBody>
        </p:sp>
        <p:sp>
          <p:nvSpPr>
            <p:cNvPr id="8" name="Oval 15"/>
            <p:cNvSpPr/>
            <p:nvPr/>
          </p:nvSpPr>
          <p:spPr>
            <a:xfrm>
              <a:off x="245547" y="1495176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sz="2400" b="1">
                  <a:solidFill>
                    <a:srgbClr val="342A86"/>
                  </a:solidFill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5547" y="2333390"/>
            <a:ext cx="8372939" cy="562566"/>
            <a:chOff x="245547" y="2477494"/>
            <a:chExt cx="8372939" cy="562566"/>
          </a:xfrm>
        </p:grpSpPr>
        <p:sp>
          <p:nvSpPr>
            <p:cNvPr id="10" name="Rectangle 6"/>
            <p:cNvSpPr/>
            <p:nvPr/>
          </p:nvSpPr>
          <p:spPr>
            <a:xfrm>
              <a:off x="970236" y="2481779"/>
              <a:ext cx="7648250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Better Communication </a:t>
              </a:r>
            </a:p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Strategy</a:t>
              </a:r>
            </a:p>
          </p:txBody>
        </p:sp>
        <p:sp>
          <p:nvSpPr>
            <p:cNvPr id="11" name="Oval 15"/>
            <p:cNvSpPr/>
            <p:nvPr/>
          </p:nvSpPr>
          <p:spPr>
            <a:xfrm>
              <a:off x="245547" y="2477494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sz="2400" b="1">
                  <a:solidFill>
                    <a:srgbClr val="342A86"/>
                  </a:solidFill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5547" y="3315708"/>
            <a:ext cx="8372939" cy="562566"/>
            <a:chOff x="245547" y="3459812"/>
            <a:chExt cx="8372939" cy="562566"/>
          </a:xfrm>
        </p:grpSpPr>
        <p:sp>
          <p:nvSpPr>
            <p:cNvPr id="13" name="Rectangle 6"/>
            <p:cNvSpPr/>
            <p:nvPr/>
          </p:nvSpPr>
          <p:spPr>
            <a:xfrm>
              <a:off x="970236" y="3602596"/>
              <a:ext cx="7648250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Communicate Earlier</a:t>
              </a:r>
            </a:p>
          </p:txBody>
        </p:sp>
        <p:sp>
          <p:nvSpPr>
            <p:cNvPr id="14" name="Oval 15"/>
            <p:cNvSpPr/>
            <p:nvPr/>
          </p:nvSpPr>
          <p:spPr>
            <a:xfrm>
              <a:off x="245547" y="3459812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sz="2400" b="1">
                  <a:solidFill>
                    <a:srgbClr val="342A86"/>
                  </a:solidFill>
                </a:rPr>
                <a:t>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547" y="4298026"/>
            <a:ext cx="8372936" cy="562566"/>
            <a:chOff x="245547" y="4442130"/>
            <a:chExt cx="8372936" cy="562566"/>
          </a:xfrm>
        </p:grpSpPr>
        <p:sp>
          <p:nvSpPr>
            <p:cNvPr id="16" name="Rectangle 6"/>
            <p:cNvSpPr/>
            <p:nvPr/>
          </p:nvSpPr>
          <p:spPr>
            <a:xfrm>
              <a:off x="970236" y="4446415"/>
              <a:ext cx="7648247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More Attention to </a:t>
              </a:r>
            </a:p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Senior Leadership</a:t>
              </a:r>
            </a:p>
          </p:txBody>
        </p:sp>
        <p:sp>
          <p:nvSpPr>
            <p:cNvPr id="17" name="Oval 15"/>
            <p:cNvSpPr/>
            <p:nvPr/>
          </p:nvSpPr>
          <p:spPr>
            <a:xfrm>
              <a:off x="245547" y="4442130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sz="2400" b="1">
                  <a:solidFill>
                    <a:srgbClr val="342A86"/>
                  </a:solidFill>
                </a:rPr>
                <a:t>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5547" y="5280341"/>
            <a:ext cx="8372936" cy="562566"/>
            <a:chOff x="245547" y="5424445"/>
            <a:chExt cx="8372936" cy="562566"/>
          </a:xfrm>
        </p:grpSpPr>
        <p:sp>
          <p:nvSpPr>
            <p:cNvPr id="19" name="Rectangle 6"/>
            <p:cNvSpPr/>
            <p:nvPr/>
          </p:nvSpPr>
          <p:spPr>
            <a:xfrm>
              <a:off x="970236" y="5428730"/>
              <a:ext cx="7648247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More People Dedicated to</a:t>
              </a:r>
            </a:p>
            <a:p>
              <a:pPr>
                <a:defRPr/>
              </a:pPr>
              <a:r>
                <a:rPr lang="en-US" b="1">
                  <a:solidFill>
                    <a:prstClr val="black"/>
                  </a:solidFill>
                </a:rPr>
                <a:t>Working on Communication</a:t>
              </a:r>
            </a:p>
          </p:txBody>
        </p:sp>
        <p:sp>
          <p:nvSpPr>
            <p:cNvPr id="20" name="Oval 15"/>
            <p:cNvSpPr/>
            <p:nvPr/>
          </p:nvSpPr>
          <p:spPr>
            <a:xfrm>
              <a:off x="245547" y="5424445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sz="2400" b="1">
                  <a:solidFill>
                    <a:srgbClr val="342A86"/>
                  </a:solidFill>
                </a:rPr>
                <a:t>5</a:t>
              </a:r>
            </a:p>
          </p:txBody>
        </p:sp>
      </p:grpSp>
      <p:cxnSp>
        <p:nvCxnSpPr>
          <p:cNvPr id="21" name="Straight Connector 40"/>
          <p:cNvCxnSpPr/>
          <p:nvPr/>
        </p:nvCxnSpPr>
        <p:spPr>
          <a:xfrm>
            <a:off x="228600" y="2123514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0"/>
          <p:cNvCxnSpPr/>
          <p:nvPr/>
        </p:nvCxnSpPr>
        <p:spPr>
          <a:xfrm>
            <a:off x="228600" y="3105832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0"/>
          <p:cNvCxnSpPr/>
          <p:nvPr/>
        </p:nvCxnSpPr>
        <p:spPr>
          <a:xfrm>
            <a:off x="228600" y="4088150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0"/>
          <p:cNvCxnSpPr/>
          <p:nvPr/>
        </p:nvCxnSpPr>
        <p:spPr>
          <a:xfrm>
            <a:off x="228600" y="5070468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DE1C53-7FE4-4D54-A242-C1374D8C61A1}"/>
              </a:ext>
            </a:extLst>
          </p:cNvPr>
          <p:cNvSpPr txBox="1"/>
          <p:nvPr/>
        </p:nvSpPr>
        <p:spPr>
          <a:xfrm>
            <a:off x="3875258" y="1186078"/>
            <a:ext cx="4097217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82880" indent="-182880" defTabSz="457200">
              <a:spcAft>
                <a:spcPts val="600"/>
              </a:spcAft>
              <a:buClr>
                <a:srgbClr val="342A86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black"/>
                </a:solidFill>
              </a:rPr>
              <a:t>Communicate with more people at all levels</a:t>
            </a:r>
          </a:p>
          <a:p>
            <a:pPr marL="182880" indent="-182880" defTabSz="457200">
              <a:spcAft>
                <a:spcPts val="600"/>
              </a:spcAft>
              <a:buClr>
                <a:srgbClr val="342A86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black"/>
                </a:solidFill>
              </a:rPr>
              <a:t>Include face-to-face </a:t>
            </a:r>
          </a:p>
          <a:p>
            <a:pPr marL="182880" indent="-182880" defTabSz="457200">
              <a:spcAft>
                <a:spcPts val="600"/>
              </a:spcAft>
              <a:buClr>
                <a:srgbClr val="342A86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black"/>
                </a:solidFill>
              </a:rPr>
              <a:t>Increase relevancy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37EDB80-87B3-4818-90F3-BDB191E16D3C}"/>
              </a:ext>
            </a:extLst>
          </p:cNvPr>
          <p:cNvSpPr txBox="1"/>
          <p:nvPr/>
        </p:nvSpPr>
        <p:spPr>
          <a:xfrm>
            <a:off x="3875258" y="2310523"/>
            <a:ext cx="5318191" cy="6001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82880" indent="-182880" defTabSz="457200">
              <a:spcAft>
                <a:spcPts val="600"/>
              </a:spcAft>
              <a:buClr>
                <a:srgbClr val="342A86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black"/>
                </a:solidFill>
              </a:rPr>
              <a:t>Use succinct, consistent and accurate core messages</a:t>
            </a:r>
          </a:p>
          <a:p>
            <a:pPr marL="182880" indent="-182880" defTabSz="457200">
              <a:spcAft>
                <a:spcPts val="600"/>
              </a:spcAft>
              <a:buClr>
                <a:srgbClr val="342A86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black"/>
                </a:solidFill>
              </a:rPr>
              <a:t>Include a robust implementation plan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8D90A2A-B1AB-4F8F-B9D7-D0BC57D42250}"/>
              </a:ext>
            </a:extLst>
          </p:cNvPr>
          <p:cNvSpPr txBox="1"/>
          <p:nvPr/>
        </p:nvSpPr>
        <p:spPr>
          <a:xfrm>
            <a:off x="3875258" y="3296909"/>
            <a:ext cx="4097215" cy="6001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82880" indent="-182880" defTabSz="457200">
              <a:spcAft>
                <a:spcPts val="600"/>
              </a:spcAft>
              <a:buClr>
                <a:srgbClr val="342A86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black"/>
                </a:solidFill>
              </a:rPr>
              <a:t>Connect with the project sooner </a:t>
            </a:r>
          </a:p>
          <a:p>
            <a:pPr marL="182880" indent="-182880" defTabSz="457200">
              <a:spcAft>
                <a:spcPts val="600"/>
              </a:spcAft>
              <a:buClr>
                <a:srgbClr val="342A86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black"/>
                </a:solidFill>
              </a:rPr>
              <a:t>Begin in-person meetings earlier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63FE7F4-1C8E-4B0C-856A-39C67E471014}"/>
              </a:ext>
            </a:extLst>
          </p:cNvPr>
          <p:cNvSpPr txBox="1"/>
          <p:nvPr/>
        </p:nvSpPr>
        <p:spPr>
          <a:xfrm>
            <a:off x="3875258" y="4425425"/>
            <a:ext cx="599769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82880" indent="-182880" defTabSz="457200">
              <a:spcAft>
                <a:spcPts val="600"/>
              </a:spcAft>
              <a:buClr>
                <a:srgbClr val="342A86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black"/>
                </a:solidFill>
              </a:rPr>
              <a:t>Evoke more support and ownership from senior leaders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571C738-C4F3-483E-BE64-E1449CFD7903}"/>
              </a:ext>
            </a:extLst>
          </p:cNvPr>
          <p:cNvSpPr txBox="1"/>
          <p:nvPr/>
        </p:nvSpPr>
        <p:spPr>
          <a:xfrm>
            <a:off x="3875258" y="5300014"/>
            <a:ext cx="55510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82880" indent="-182880" defTabSz="457200">
              <a:spcAft>
                <a:spcPts val="600"/>
              </a:spcAft>
              <a:buClr>
                <a:srgbClr val="342A86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black"/>
                </a:solidFill>
              </a:rPr>
              <a:t>Assign expert resources to produce and </a:t>
            </a:r>
            <a:br>
              <a:rPr lang="en-US" sz="1400">
                <a:solidFill>
                  <a:prstClr val="black"/>
                </a:solidFill>
              </a:rPr>
            </a:br>
            <a:r>
              <a:rPr lang="en-US" sz="1400">
                <a:solidFill>
                  <a:prstClr val="black"/>
                </a:solidFill>
              </a:rPr>
              <a:t>implement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05281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17358" y="4310114"/>
            <a:ext cx="4864100" cy="410801"/>
          </a:xfrm>
        </p:spPr>
        <p:txBody>
          <a:bodyPr/>
          <a:lstStyle/>
          <a:p>
            <a:r>
              <a:rPr lang="en-US" sz="3600"/>
              <a:t>Contact Us:</a:t>
            </a:r>
            <a:endParaRPr lang="en-US" sz="3600" baseline="30000"/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637309" y="5244913"/>
            <a:ext cx="4219804" cy="373058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+1 970-203-9332 – www.prosci.com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116" y="5710536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Presenter Contact: Rashmee.Sharif@Cigna.com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10" r="16207"/>
          <a:stretch/>
        </p:blipFill>
        <p:spPr>
          <a:xfrm>
            <a:off x="228600" y="1612901"/>
            <a:ext cx="4257675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612900"/>
            <a:ext cx="4257675" cy="4572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/>
            <a:r>
              <a:rPr lang="en-US" sz="2400" dirty="0">
                <a:solidFill>
                  <a:srgbClr val="B7AEE5"/>
                </a:solidFill>
              </a:rPr>
              <a:t>How we drive employee </a:t>
            </a:r>
            <a:r>
              <a:rPr lang="en-US" sz="2400" b="1" dirty="0">
                <a:solidFill>
                  <a:prstClr val="white"/>
                </a:solidFill>
              </a:rPr>
              <a:t>adoption and usage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to capture the portion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of project benefits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srgbClr val="B7AEE5"/>
                </a:solidFill>
              </a:rPr>
              <a:t>that depends on people changing how they</a:t>
            </a:r>
            <a:br>
              <a:rPr lang="en-US" sz="2400" dirty="0">
                <a:solidFill>
                  <a:srgbClr val="B7AEE5"/>
                </a:solidFill>
              </a:rPr>
            </a:br>
            <a:r>
              <a:rPr lang="en-US" sz="2400" dirty="0">
                <a:solidFill>
                  <a:srgbClr val="B7AEE5"/>
                </a:solidFill>
              </a:rPr>
              <a:t>do their jobs.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Change Management?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892920"/>
            <a:ext cx="8686800" cy="369332"/>
          </a:xfrm>
          <a:prstGeom prst="rect">
            <a:avLst/>
          </a:prstGeom>
        </p:spPr>
        <p:txBody>
          <a:bodyPr wrap="square" tIns="0" bIns="0" anchor="t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42A86"/>
                </a:solidFill>
              </a:rPr>
              <a:t>A Shared Definition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57725" y="2736065"/>
            <a:ext cx="425767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57725" y="4142736"/>
            <a:ext cx="425767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58"/>
          <p:cNvSpPr/>
          <p:nvPr/>
        </p:nvSpPr>
        <p:spPr>
          <a:xfrm>
            <a:off x="4657725" y="4421340"/>
            <a:ext cx="4257676" cy="1763560"/>
          </a:xfrm>
          <a:prstGeom prst="rect">
            <a:avLst/>
          </a:prstGeom>
        </p:spPr>
        <p:txBody>
          <a:bodyPr wrap="square" lIns="91440" rIns="9144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85000"/>
              </a:lnSpc>
              <a:spcAft>
                <a:spcPts val="600"/>
              </a:spcAft>
              <a:buClr>
                <a:srgbClr val="342A86"/>
              </a:buClr>
            </a:pPr>
            <a:r>
              <a:rPr lang="en-US" sz="2000" b="1" dirty="0">
                <a:solidFill>
                  <a:srgbClr val="342A86"/>
                </a:solidFill>
              </a:rPr>
              <a:t>Organizational Level: </a:t>
            </a:r>
          </a:p>
          <a:p>
            <a:pPr marL="228600" indent="-228600" defTabSz="914400" fontAlgn="base">
              <a:lnSpc>
                <a:spcPct val="85000"/>
              </a:lnSpc>
              <a:spcAft>
                <a:spcPts val="600"/>
              </a:spcAft>
              <a:buClr>
                <a:srgbClr val="342A8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 competency applied by leaders and managers to help employees through the people side of change.</a:t>
            </a:r>
          </a:p>
          <a:p>
            <a:pPr marL="228600" indent="-228600" defTabSz="914400" fontAlgn="base">
              <a:lnSpc>
                <a:spcPct val="85000"/>
              </a:lnSpc>
              <a:spcAft>
                <a:spcPts val="600"/>
              </a:spcAft>
              <a:buClr>
                <a:srgbClr val="342A8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 strategic capability to increase organizational change capacity and to accelerate changes within an organization.</a:t>
            </a:r>
          </a:p>
        </p:txBody>
      </p:sp>
      <p:sp>
        <p:nvSpPr>
          <p:cNvPr id="40" name="Rectangle 58"/>
          <p:cNvSpPr/>
          <p:nvPr/>
        </p:nvSpPr>
        <p:spPr>
          <a:xfrm>
            <a:off x="4657725" y="1607998"/>
            <a:ext cx="4257676" cy="849463"/>
          </a:xfrm>
          <a:prstGeom prst="rect">
            <a:avLst/>
          </a:prstGeom>
        </p:spPr>
        <p:txBody>
          <a:bodyPr wrap="square" lIns="91440" rIns="9144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85000"/>
              </a:lnSpc>
              <a:spcAft>
                <a:spcPts val="600"/>
              </a:spcAft>
              <a:buClr>
                <a:srgbClr val="342A86"/>
              </a:buClr>
            </a:pPr>
            <a:r>
              <a:rPr lang="en-US" sz="2000" b="1" dirty="0">
                <a:solidFill>
                  <a:srgbClr val="342A86"/>
                </a:solidFill>
              </a:rPr>
              <a:t>Technically: </a:t>
            </a: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Clr>
                <a:srgbClr val="342A86"/>
              </a:buClr>
            </a:pPr>
            <a:r>
              <a:rPr lang="en-US" sz="1600" dirty="0">
                <a:solidFill>
                  <a:prstClr val="black"/>
                </a:solidFill>
              </a:rPr>
              <a:t>Application of a structured process and set of tools for managing the people side of change.</a:t>
            </a:r>
          </a:p>
        </p:txBody>
      </p:sp>
      <p:sp>
        <p:nvSpPr>
          <p:cNvPr id="41" name="Rectangle 58"/>
          <p:cNvSpPr/>
          <p:nvPr/>
        </p:nvSpPr>
        <p:spPr>
          <a:xfrm>
            <a:off x="4657725" y="3014669"/>
            <a:ext cx="4257676" cy="849463"/>
          </a:xfrm>
          <a:prstGeom prst="rect">
            <a:avLst/>
          </a:prstGeom>
        </p:spPr>
        <p:txBody>
          <a:bodyPr wrap="square" lIns="91440" rIns="9144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85000"/>
              </a:lnSpc>
              <a:spcAft>
                <a:spcPts val="600"/>
              </a:spcAft>
              <a:buClr>
                <a:srgbClr val="342A86"/>
              </a:buClr>
            </a:pPr>
            <a:r>
              <a:rPr lang="en-US" sz="2000" b="1" dirty="0">
                <a:solidFill>
                  <a:srgbClr val="342A86"/>
                </a:solidFill>
              </a:rPr>
              <a:t>Project Level: </a:t>
            </a:r>
          </a:p>
          <a:p>
            <a:pPr defTabSz="914400" fontAlgn="base">
              <a:lnSpc>
                <a:spcPct val="85000"/>
              </a:lnSpc>
              <a:spcAft>
                <a:spcPts val="600"/>
              </a:spcAft>
              <a:buClr>
                <a:srgbClr val="342A86"/>
              </a:buClr>
            </a:pPr>
            <a:r>
              <a:rPr lang="en-US" sz="1600" dirty="0">
                <a:solidFill>
                  <a:prstClr val="black"/>
                </a:solidFill>
              </a:rPr>
              <a:t>A process with deliverables used on projects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to support individual change milestones.</a:t>
            </a:r>
          </a:p>
        </p:txBody>
      </p:sp>
    </p:spTree>
    <p:extLst>
      <p:ext uri="{BB962C8B-B14F-4D97-AF65-F5344CB8AC3E}">
        <p14:creationId xmlns:p14="http://schemas.microsoft.com/office/powerpoint/2010/main" val="23022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V="1">
            <a:off x="3098800" y="3061349"/>
            <a:ext cx="0" cy="10045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057900" y="3061349"/>
            <a:ext cx="0" cy="10045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4416" y="3240446"/>
            <a:ext cx="24296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342A86"/>
                </a:solidFill>
              </a:rPr>
              <a:t>An email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on Monday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357167" y="3240446"/>
            <a:ext cx="24296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342A86"/>
                </a:solidFill>
              </a:rPr>
              <a:t>for training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on Tuesday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09917" y="3240446"/>
            <a:ext cx="24296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342A86"/>
                </a:solidFill>
              </a:rPr>
              <a:t>for “go live”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on Wednesday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8601" y="4431553"/>
            <a:ext cx="8686800" cy="927100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342A86"/>
                </a:solidFill>
              </a:rPr>
              <a:t>is NOT the way to prepare and equip individuals to successfully change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0743" y="1054491"/>
            <a:ext cx="8682515" cy="1641178"/>
            <a:chOff x="230743" y="1054491"/>
            <a:chExt cx="8682515" cy="1641178"/>
          </a:xfrm>
        </p:grpSpPr>
        <p:sp>
          <p:nvSpPr>
            <p:cNvPr id="24" name="Rectangle 23"/>
            <p:cNvSpPr/>
            <p:nvPr/>
          </p:nvSpPr>
          <p:spPr>
            <a:xfrm>
              <a:off x="230743" y="1054491"/>
              <a:ext cx="1642786" cy="1641178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3291840" bIns="0" rtlCol="0" anchor="t" anchorCtr="0"/>
            <a:lstStyle/>
            <a:p>
              <a:pPr algn="ctr"/>
              <a:endParaRPr lang="en-US" dirty="0">
                <a:solidFill>
                  <a:srgbClr val="8C9696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0743" y="1146283"/>
              <a:ext cx="1642786" cy="369332"/>
            </a:xfrm>
            <a:prstGeom prst="rect">
              <a:avLst/>
            </a:prstGeom>
            <a:noFill/>
          </p:spPr>
          <p:txBody>
            <a:bodyPr wrap="square" lIns="45720" rIns="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90675" y="1054491"/>
              <a:ext cx="1642786" cy="1641178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3291840" bIns="0" rtlCol="0" anchor="t" anchorCtr="0"/>
            <a:lstStyle/>
            <a:p>
              <a:pPr algn="ctr"/>
              <a:endParaRPr lang="en-US" dirty="0">
                <a:solidFill>
                  <a:srgbClr val="8C9696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90675" y="1146283"/>
              <a:ext cx="1642786" cy="369332"/>
            </a:xfrm>
            <a:prstGeom prst="rect">
              <a:avLst/>
            </a:prstGeom>
            <a:noFill/>
          </p:spPr>
          <p:txBody>
            <a:bodyPr wrap="square" lIns="45720" rIns="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50607" y="1054491"/>
              <a:ext cx="1642786" cy="1641178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3291840" bIns="0" rtlCol="0" anchor="t" anchorCtr="0"/>
            <a:lstStyle/>
            <a:p>
              <a:pPr algn="ctr"/>
              <a:endParaRPr lang="en-US" dirty="0">
                <a:solidFill>
                  <a:srgbClr val="8C969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50607" y="1146283"/>
              <a:ext cx="1642786" cy="369332"/>
            </a:xfrm>
            <a:prstGeom prst="rect">
              <a:avLst/>
            </a:prstGeom>
            <a:noFill/>
          </p:spPr>
          <p:txBody>
            <a:bodyPr wrap="square" lIns="45720" rIns="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W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10539" y="1054491"/>
              <a:ext cx="1642786" cy="1641178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3291840" bIns="0" rtlCol="0" anchor="t" anchorCtr="0"/>
            <a:lstStyle/>
            <a:p>
              <a:pPr algn="ctr"/>
              <a:endParaRPr lang="en-US" dirty="0">
                <a:solidFill>
                  <a:srgbClr val="8C969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10539" y="1146283"/>
              <a:ext cx="1642786" cy="369332"/>
            </a:xfrm>
            <a:prstGeom prst="rect">
              <a:avLst/>
            </a:prstGeom>
            <a:noFill/>
          </p:spPr>
          <p:txBody>
            <a:bodyPr wrap="square" lIns="45720" rIns="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70472" y="1054491"/>
              <a:ext cx="1642786" cy="1641178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3291840" bIns="0" rtlCol="0" anchor="t" anchorCtr="0"/>
            <a:lstStyle/>
            <a:p>
              <a:pPr algn="ctr"/>
              <a:endParaRPr lang="en-US" dirty="0">
                <a:solidFill>
                  <a:srgbClr val="8C969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0472" y="1146283"/>
              <a:ext cx="1642786" cy="369332"/>
            </a:xfrm>
            <a:prstGeom prst="rect">
              <a:avLst/>
            </a:prstGeom>
            <a:noFill/>
          </p:spPr>
          <p:txBody>
            <a:bodyPr wrap="square" lIns="45720" rIns="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F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404417" y="1603933"/>
              <a:ext cx="129543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164349" y="1603933"/>
              <a:ext cx="129543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924281" y="1603933"/>
              <a:ext cx="129543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684213" y="1603933"/>
              <a:ext cx="129543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444146" y="1603933"/>
              <a:ext cx="129543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671767" y="1791403"/>
              <a:ext cx="760738" cy="714613"/>
            </a:xfrm>
            <a:custGeom>
              <a:avLst/>
              <a:gdLst>
                <a:gd name="T0" fmla="*/ 889 w 1762"/>
                <a:gd name="T1" fmla="*/ 1346 h 1657"/>
                <a:gd name="T2" fmla="*/ 534 w 1762"/>
                <a:gd name="T3" fmla="*/ 1052 h 1657"/>
                <a:gd name="T4" fmla="*/ 568 w 1762"/>
                <a:gd name="T5" fmla="*/ 1010 h 1657"/>
                <a:gd name="T6" fmla="*/ 888 w 1762"/>
                <a:gd name="T7" fmla="*/ 1276 h 1657"/>
                <a:gd name="T8" fmla="*/ 1762 w 1762"/>
                <a:gd name="T9" fmla="*/ 1657 h 1657"/>
                <a:gd name="T10" fmla="*/ 0 w 1762"/>
                <a:gd name="T11" fmla="*/ 581 h 1657"/>
                <a:gd name="T12" fmla="*/ 188 w 1762"/>
                <a:gd name="T13" fmla="*/ 163 h 1657"/>
                <a:gd name="T14" fmla="*/ 887 w 1762"/>
                <a:gd name="T15" fmla="*/ 0 h 1657"/>
                <a:gd name="T16" fmla="*/ 1574 w 1762"/>
                <a:gd name="T17" fmla="*/ 163 h 1657"/>
                <a:gd name="T18" fmla="*/ 1762 w 1762"/>
                <a:gd name="T19" fmla="*/ 581 h 1657"/>
                <a:gd name="T20" fmla="*/ 1691 w 1762"/>
                <a:gd name="T21" fmla="*/ 598 h 1657"/>
                <a:gd name="T22" fmla="*/ 1574 w 1762"/>
                <a:gd name="T23" fmla="*/ 697 h 1657"/>
                <a:gd name="T24" fmla="*/ 1035 w 1762"/>
                <a:gd name="T25" fmla="*/ 163 h 1657"/>
                <a:gd name="T26" fmla="*/ 735 w 1762"/>
                <a:gd name="T27" fmla="*/ 163 h 1657"/>
                <a:gd name="T28" fmla="*/ 568 w 1762"/>
                <a:gd name="T29" fmla="*/ 1010 h 1657"/>
                <a:gd name="T30" fmla="*/ 888 w 1762"/>
                <a:gd name="T31" fmla="*/ 1276 h 1657"/>
                <a:gd name="T32" fmla="*/ 1520 w 1762"/>
                <a:gd name="T33" fmla="*/ 484 h 1657"/>
                <a:gd name="T34" fmla="*/ 1520 w 1762"/>
                <a:gd name="T35" fmla="*/ 216 h 1657"/>
                <a:gd name="T36" fmla="*/ 1116 w 1762"/>
                <a:gd name="T37" fmla="*/ 216 h 1657"/>
                <a:gd name="T38" fmla="*/ 557 w 1762"/>
                <a:gd name="T39" fmla="*/ 216 h 1657"/>
                <a:gd name="T40" fmla="*/ 242 w 1762"/>
                <a:gd name="T41" fmla="*/ 422 h 1657"/>
                <a:gd name="T42" fmla="*/ 242 w 1762"/>
                <a:gd name="T43" fmla="*/ 738 h 1657"/>
                <a:gd name="T44" fmla="*/ 188 w 1762"/>
                <a:gd name="T45" fmla="*/ 695 h 1657"/>
                <a:gd name="T46" fmla="*/ 71 w 1762"/>
                <a:gd name="T47" fmla="*/ 598 h 1657"/>
                <a:gd name="T48" fmla="*/ 890 w 1762"/>
                <a:gd name="T49" fmla="*/ 1347 h 1657"/>
                <a:gd name="T50" fmla="*/ 534 w 1762"/>
                <a:gd name="T51" fmla="*/ 1052 h 1657"/>
                <a:gd name="T52" fmla="*/ 53 w 1762"/>
                <a:gd name="T53" fmla="*/ 1603 h 1657"/>
                <a:gd name="T54" fmla="*/ 1709 w 1762"/>
                <a:gd name="T55" fmla="*/ 653 h 1657"/>
                <a:gd name="T56" fmla="*/ 621 w 1762"/>
                <a:gd name="T57" fmla="*/ 730 h 1657"/>
                <a:gd name="T58" fmla="*/ 1175 w 1762"/>
                <a:gd name="T59" fmla="*/ 650 h 1657"/>
                <a:gd name="T60" fmla="*/ 962 w 1762"/>
                <a:gd name="T61" fmla="*/ 776 h 1657"/>
                <a:gd name="T62" fmla="*/ 840 w 1762"/>
                <a:gd name="T63" fmla="*/ 851 h 1657"/>
                <a:gd name="T64" fmla="*/ 949 w 1762"/>
                <a:gd name="T65" fmla="*/ 544 h 1657"/>
                <a:gd name="T66" fmla="*/ 1010 w 1762"/>
                <a:gd name="T67" fmla="*/ 715 h 1657"/>
                <a:gd name="T68" fmla="*/ 1127 w 1762"/>
                <a:gd name="T69" fmla="*/ 655 h 1657"/>
                <a:gd name="T70" fmla="*/ 669 w 1762"/>
                <a:gd name="T71" fmla="*/ 725 h 1657"/>
                <a:gd name="T72" fmla="*/ 1014 w 1762"/>
                <a:gd name="T73" fmla="*/ 923 h 1657"/>
                <a:gd name="T74" fmla="*/ 877 w 1762"/>
                <a:gd name="T75" fmla="*/ 993 h 1657"/>
                <a:gd name="T76" fmla="*/ 939 w 1762"/>
                <a:gd name="T77" fmla="*/ 589 h 1657"/>
                <a:gd name="T78" fmla="*/ 860 w 1762"/>
                <a:gd name="T79" fmla="*/ 805 h 1657"/>
                <a:gd name="T80" fmla="*/ 981 w 1762"/>
                <a:gd name="T81" fmla="*/ 595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2" h="1657">
                  <a:moveTo>
                    <a:pt x="534" y="1052"/>
                  </a:moveTo>
                  <a:cubicBezTo>
                    <a:pt x="889" y="1346"/>
                    <a:pt x="889" y="1346"/>
                    <a:pt x="889" y="1346"/>
                  </a:cubicBezTo>
                  <a:cubicBezTo>
                    <a:pt x="888" y="1347"/>
                    <a:pt x="888" y="1347"/>
                    <a:pt x="888" y="1347"/>
                  </a:cubicBezTo>
                  <a:lnTo>
                    <a:pt x="534" y="1052"/>
                  </a:lnTo>
                  <a:close/>
                  <a:moveTo>
                    <a:pt x="888" y="1276"/>
                  </a:moveTo>
                  <a:cubicBezTo>
                    <a:pt x="568" y="1010"/>
                    <a:pt x="568" y="1010"/>
                    <a:pt x="568" y="1010"/>
                  </a:cubicBezTo>
                  <a:cubicBezTo>
                    <a:pt x="888" y="1277"/>
                    <a:pt x="888" y="1277"/>
                    <a:pt x="888" y="1277"/>
                  </a:cubicBezTo>
                  <a:lnTo>
                    <a:pt x="888" y="1276"/>
                  </a:lnTo>
                  <a:close/>
                  <a:moveTo>
                    <a:pt x="1762" y="581"/>
                  </a:moveTo>
                  <a:cubicBezTo>
                    <a:pt x="1762" y="1657"/>
                    <a:pt x="1762" y="1657"/>
                    <a:pt x="1762" y="1657"/>
                  </a:cubicBezTo>
                  <a:cubicBezTo>
                    <a:pt x="0" y="1657"/>
                    <a:pt x="0" y="1657"/>
                    <a:pt x="0" y="1657"/>
                  </a:cubicBezTo>
                  <a:cubicBezTo>
                    <a:pt x="0" y="581"/>
                    <a:pt x="0" y="581"/>
                    <a:pt x="0" y="581"/>
                  </a:cubicBezTo>
                  <a:cubicBezTo>
                    <a:pt x="188" y="457"/>
                    <a:pt x="188" y="457"/>
                    <a:pt x="188" y="457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638" y="163"/>
                    <a:pt x="638" y="163"/>
                    <a:pt x="638" y="163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1132" y="163"/>
                    <a:pt x="1132" y="163"/>
                    <a:pt x="1132" y="163"/>
                  </a:cubicBezTo>
                  <a:cubicBezTo>
                    <a:pt x="1574" y="163"/>
                    <a:pt x="1574" y="163"/>
                    <a:pt x="1574" y="163"/>
                  </a:cubicBezTo>
                  <a:cubicBezTo>
                    <a:pt x="1574" y="456"/>
                    <a:pt x="1574" y="456"/>
                    <a:pt x="1574" y="456"/>
                  </a:cubicBezTo>
                  <a:lnTo>
                    <a:pt x="1762" y="581"/>
                  </a:lnTo>
                  <a:close/>
                  <a:moveTo>
                    <a:pt x="1574" y="697"/>
                  </a:moveTo>
                  <a:cubicBezTo>
                    <a:pt x="1691" y="598"/>
                    <a:pt x="1691" y="598"/>
                    <a:pt x="1691" y="598"/>
                  </a:cubicBezTo>
                  <a:cubicBezTo>
                    <a:pt x="1574" y="520"/>
                    <a:pt x="1574" y="520"/>
                    <a:pt x="1574" y="520"/>
                  </a:cubicBezTo>
                  <a:lnTo>
                    <a:pt x="1574" y="697"/>
                  </a:lnTo>
                  <a:close/>
                  <a:moveTo>
                    <a:pt x="735" y="163"/>
                  </a:moveTo>
                  <a:cubicBezTo>
                    <a:pt x="1035" y="163"/>
                    <a:pt x="1035" y="163"/>
                    <a:pt x="1035" y="163"/>
                  </a:cubicBezTo>
                  <a:cubicBezTo>
                    <a:pt x="886" y="64"/>
                    <a:pt x="886" y="64"/>
                    <a:pt x="886" y="64"/>
                  </a:cubicBezTo>
                  <a:lnTo>
                    <a:pt x="735" y="163"/>
                  </a:lnTo>
                  <a:close/>
                  <a:moveTo>
                    <a:pt x="242" y="738"/>
                  </a:moveTo>
                  <a:cubicBezTo>
                    <a:pt x="568" y="1010"/>
                    <a:pt x="568" y="1010"/>
                    <a:pt x="568" y="1010"/>
                  </a:cubicBezTo>
                  <a:cubicBezTo>
                    <a:pt x="888" y="1277"/>
                    <a:pt x="888" y="1277"/>
                    <a:pt x="888" y="1277"/>
                  </a:cubicBezTo>
                  <a:cubicBezTo>
                    <a:pt x="888" y="1276"/>
                    <a:pt x="888" y="1276"/>
                    <a:pt x="888" y="1276"/>
                  </a:cubicBezTo>
                  <a:cubicBezTo>
                    <a:pt x="1520" y="738"/>
                    <a:pt x="1520" y="738"/>
                    <a:pt x="1520" y="738"/>
                  </a:cubicBezTo>
                  <a:cubicBezTo>
                    <a:pt x="1520" y="484"/>
                    <a:pt x="1520" y="484"/>
                    <a:pt x="1520" y="484"/>
                  </a:cubicBezTo>
                  <a:cubicBezTo>
                    <a:pt x="1520" y="420"/>
                    <a:pt x="1520" y="420"/>
                    <a:pt x="1520" y="420"/>
                  </a:cubicBezTo>
                  <a:cubicBezTo>
                    <a:pt x="1520" y="216"/>
                    <a:pt x="1520" y="216"/>
                    <a:pt x="1520" y="216"/>
                  </a:cubicBezTo>
                  <a:cubicBezTo>
                    <a:pt x="1212" y="216"/>
                    <a:pt x="1212" y="216"/>
                    <a:pt x="1212" y="216"/>
                  </a:cubicBezTo>
                  <a:cubicBezTo>
                    <a:pt x="1116" y="216"/>
                    <a:pt x="1116" y="216"/>
                    <a:pt x="1116" y="216"/>
                  </a:cubicBezTo>
                  <a:cubicBezTo>
                    <a:pt x="654" y="216"/>
                    <a:pt x="654" y="216"/>
                    <a:pt x="654" y="216"/>
                  </a:cubicBezTo>
                  <a:cubicBezTo>
                    <a:pt x="557" y="216"/>
                    <a:pt x="557" y="216"/>
                    <a:pt x="557" y="216"/>
                  </a:cubicBezTo>
                  <a:cubicBezTo>
                    <a:pt x="242" y="216"/>
                    <a:pt x="242" y="216"/>
                    <a:pt x="242" y="216"/>
                  </a:cubicBezTo>
                  <a:cubicBezTo>
                    <a:pt x="242" y="422"/>
                    <a:pt x="242" y="422"/>
                    <a:pt x="242" y="422"/>
                  </a:cubicBezTo>
                  <a:cubicBezTo>
                    <a:pt x="242" y="486"/>
                    <a:pt x="242" y="486"/>
                    <a:pt x="242" y="486"/>
                  </a:cubicBezTo>
                  <a:lnTo>
                    <a:pt x="242" y="738"/>
                  </a:lnTo>
                  <a:close/>
                  <a:moveTo>
                    <a:pt x="71" y="598"/>
                  </a:moveTo>
                  <a:cubicBezTo>
                    <a:pt x="188" y="695"/>
                    <a:pt x="188" y="695"/>
                    <a:pt x="188" y="695"/>
                  </a:cubicBezTo>
                  <a:cubicBezTo>
                    <a:pt x="188" y="521"/>
                    <a:pt x="188" y="521"/>
                    <a:pt x="188" y="521"/>
                  </a:cubicBezTo>
                  <a:lnTo>
                    <a:pt x="71" y="598"/>
                  </a:lnTo>
                  <a:close/>
                  <a:moveTo>
                    <a:pt x="1709" y="653"/>
                  </a:moveTo>
                  <a:cubicBezTo>
                    <a:pt x="890" y="1347"/>
                    <a:pt x="890" y="1347"/>
                    <a:pt x="890" y="1347"/>
                  </a:cubicBezTo>
                  <a:cubicBezTo>
                    <a:pt x="889" y="1346"/>
                    <a:pt x="889" y="1346"/>
                    <a:pt x="889" y="1346"/>
                  </a:cubicBezTo>
                  <a:cubicBezTo>
                    <a:pt x="534" y="1052"/>
                    <a:pt x="534" y="1052"/>
                    <a:pt x="534" y="1052"/>
                  </a:cubicBezTo>
                  <a:cubicBezTo>
                    <a:pt x="53" y="652"/>
                    <a:pt x="53" y="652"/>
                    <a:pt x="53" y="652"/>
                  </a:cubicBezTo>
                  <a:cubicBezTo>
                    <a:pt x="53" y="1603"/>
                    <a:pt x="53" y="1603"/>
                    <a:pt x="53" y="1603"/>
                  </a:cubicBezTo>
                  <a:cubicBezTo>
                    <a:pt x="1709" y="1603"/>
                    <a:pt x="1709" y="1603"/>
                    <a:pt x="1709" y="1603"/>
                  </a:cubicBezTo>
                  <a:cubicBezTo>
                    <a:pt x="1709" y="653"/>
                    <a:pt x="1709" y="653"/>
                    <a:pt x="1709" y="653"/>
                  </a:cubicBezTo>
                  <a:close/>
                  <a:moveTo>
                    <a:pt x="877" y="993"/>
                  </a:moveTo>
                  <a:cubicBezTo>
                    <a:pt x="739" y="993"/>
                    <a:pt x="621" y="892"/>
                    <a:pt x="621" y="730"/>
                  </a:cubicBezTo>
                  <a:cubicBezTo>
                    <a:pt x="621" y="556"/>
                    <a:pt x="742" y="406"/>
                    <a:pt x="929" y="406"/>
                  </a:cubicBezTo>
                  <a:cubicBezTo>
                    <a:pt x="1076" y="406"/>
                    <a:pt x="1175" y="509"/>
                    <a:pt x="1175" y="650"/>
                  </a:cubicBezTo>
                  <a:cubicBezTo>
                    <a:pt x="1175" y="776"/>
                    <a:pt x="1104" y="851"/>
                    <a:pt x="1025" y="851"/>
                  </a:cubicBezTo>
                  <a:cubicBezTo>
                    <a:pt x="991" y="851"/>
                    <a:pt x="960" y="828"/>
                    <a:pt x="962" y="776"/>
                  </a:cubicBezTo>
                  <a:cubicBezTo>
                    <a:pt x="959" y="776"/>
                    <a:pt x="959" y="776"/>
                    <a:pt x="959" y="776"/>
                  </a:cubicBezTo>
                  <a:cubicBezTo>
                    <a:pt x="929" y="826"/>
                    <a:pt x="891" y="851"/>
                    <a:pt x="840" y="851"/>
                  </a:cubicBezTo>
                  <a:cubicBezTo>
                    <a:pt x="791" y="851"/>
                    <a:pt x="749" y="811"/>
                    <a:pt x="749" y="744"/>
                  </a:cubicBezTo>
                  <a:cubicBezTo>
                    <a:pt x="749" y="640"/>
                    <a:pt x="831" y="544"/>
                    <a:pt x="949" y="544"/>
                  </a:cubicBezTo>
                  <a:cubicBezTo>
                    <a:pt x="985" y="544"/>
                    <a:pt x="1017" y="552"/>
                    <a:pt x="1039" y="562"/>
                  </a:cubicBezTo>
                  <a:cubicBezTo>
                    <a:pt x="1010" y="715"/>
                    <a:pt x="1010" y="715"/>
                    <a:pt x="1010" y="715"/>
                  </a:cubicBezTo>
                  <a:cubicBezTo>
                    <a:pt x="998" y="779"/>
                    <a:pt x="1008" y="809"/>
                    <a:pt x="1036" y="809"/>
                  </a:cubicBezTo>
                  <a:cubicBezTo>
                    <a:pt x="1079" y="810"/>
                    <a:pt x="1127" y="753"/>
                    <a:pt x="1127" y="655"/>
                  </a:cubicBezTo>
                  <a:cubicBezTo>
                    <a:pt x="1127" y="533"/>
                    <a:pt x="1053" y="445"/>
                    <a:pt x="923" y="445"/>
                  </a:cubicBezTo>
                  <a:cubicBezTo>
                    <a:pt x="785" y="445"/>
                    <a:pt x="669" y="554"/>
                    <a:pt x="669" y="725"/>
                  </a:cubicBezTo>
                  <a:cubicBezTo>
                    <a:pt x="669" y="866"/>
                    <a:pt x="761" y="953"/>
                    <a:pt x="886" y="953"/>
                  </a:cubicBezTo>
                  <a:cubicBezTo>
                    <a:pt x="934" y="953"/>
                    <a:pt x="979" y="943"/>
                    <a:pt x="1014" y="923"/>
                  </a:cubicBezTo>
                  <a:cubicBezTo>
                    <a:pt x="1027" y="960"/>
                    <a:pt x="1027" y="960"/>
                    <a:pt x="1027" y="960"/>
                  </a:cubicBezTo>
                  <a:cubicBezTo>
                    <a:pt x="981" y="984"/>
                    <a:pt x="934" y="993"/>
                    <a:pt x="877" y="993"/>
                  </a:cubicBezTo>
                  <a:close/>
                  <a:moveTo>
                    <a:pt x="981" y="595"/>
                  </a:moveTo>
                  <a:cubicBezTo>
                    <a:pt x="972" y="592"/>
                    <a:pt x="958" y="589"/>
                    <a:pt x="939" y="589"/>
                  </a:cubicBezTo>
                  <a:cubicBezTo>
                    <a:pt x="864" y="589"/>
                    <a:pt x="804" y="659"/>
                    <a:pt x="804" y="741"/>
                  </a:cubicBezTo>
                  <a:cubicBezTo>
                    <a:pt x="804" y="778"/>
                    <a:pt x="823" y="805"/>
                    <a:pt x="860" y="805"/>
                  </a:cubicBezTo>
                  <a:cubicBezTo>
                    <a:pt x="909" y="805"/>
                    <a:pt x="954" y="743"/>
                    <a:pt x="963" y="690"/>
                  </a:cubicBezTo>
                  <a:lnTo>
                    <a:pt x="981" y="5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3" name="Group 8"/>
            <p:cNvGrpSpPr>
              <a:grpSpLocks noChangeAspect="1"/>
            </p:cNvGrpSpPr>
            <p:nvPr/>
          </p:nvGrpSpPr>
          <p:grpSpPr bwMode="auto">
            <a:xfrm>
              <a:off x="2335501" y="1794074"/>
              <a:ext cx="953135" cy="711942"/>
              <a:chOff x="1" y="1"/>
              <a:chExt cx="3604" cy="2692"/>
            </a:xfrm>
            <a:solidFill>
              <a:schemeClr val="accent1"/>
            </a:solidFill>
          </p:grpSpPr>
          <p:sp>
            <p:nvSpPr>
              <p:cNvPr id="65" name="Freeform 9"/>
              <p:cNvSpPr>
                <a:spLocks noEditPoints="1"/>
              </p:cNvSpPr>
              <p:nvPr/>
            </p:nvSpPr>
            <p:spPr bwMode="auto">
              <a:xfrm>
                <a:off x="2302" y="1056"/>
                <a:ext cx="942" cy="943"/>
              </a:xfrm>
              <a:custGeom>
                <a:avLst/>
                <a:gdLst>
                  <a:gd name="T0" fmla="*/ 251 w 501"/>
                  <a:gd name="T1" fmla="*/ 502 h 502"/>
                  <a:gd name="T2" fmla="*/ 0 w 501"/>
                  <a:gd name="T3" fmla="*/ 251 h 502"/>
                  <a:gd name="T4" fmla="*/ 251 w 501"/>
                  <a:gd name="T5" fmla="*/ 0 h 502"/>
                  <a:gd name="T6" fmla="*/ 501 w 501"/>
                  <a:gd name="T7" fmla="*/ 251 h 502"/>
                  <a:gd name="T8" fmla="*/ 251 w 501"/>
                  <a:gd name="T9" fmla="*/ 502 h 502"/>
                  <a:gd name="T10" fmla="*/ 251 w 501"/>
                  <a:gd name="T11" fmla="*/ 40 h 502"/>
                  <a:gd name="T12" fmla="*/ 40 w 501"/>
                  <a:gd name="T13" fmla="*/ 251 h 502"/>
                  <a:gd name="T14" fmla="*/ 251 w 501"/>
                  <a:gd name="T15" fmla="*/ 462 h 502"/>
                  <a:gd name="T16" fmla="*/ 461 w 501"/>
                  <a:gd name="T17" fmla="*/ 251 h 502"/>
                  <a:gd name="T18" fmla="*/ 251 w 501"/>
                  <a:gd name="T19" fmla="*/ 40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1" h="502">
                    <a:moveTo>
                      <a:pt x="251" y="502"/>
                    </a:moveTo>
                    <a:cubicBezTo>
                      <a:pt x="112" y="502"/>
                      <a:pt x="0" y="389"/>
                      <a:pt x="0" y="251"/>
                    </a:cubicBezTo>
                    <a:cubicBezTo>
                      <a:pt x="0" y="113"/>
                      <a:pt x="112" y="0"/>
                      <a:pt x="251" y="0"/>
                    </a:cubicBezTo>
                    <a:cubicBezTo>
                      <a:pt x="389" y="0"/>
                      <a:pt x="501" y="113"/>
                      <a:pt x="501" y="251"/>
                    </a:cubicBezTo>
                    <a:cubicBezTo>
                      <a:pt x="501" y="389"/>
                      <a:pt x="389" y="502"/>
                      <a:pt x="251" y="502"/>
                    </a:cubicBezTo>
                    <a:close/>
                    <a:moveTo>
                      <a:pt x="251" y="40"/>
                    </a:moveTo>
                    <a:cubicBezTo>
                      <a:pt x="135" y="40"/>
                      <a:pt x="40" y="135"/>
                      <a:pt x="40" y="251"/>
                    </a:cubicBezTo>
                    <a:cubicBezTo>
                      <a:pt x="40" y="367"/>
                      <a:pt x="135" y="462"/>
                      <a:pt x="251" y="462"/>
                    </a:cubicBezTo>
                    <a:cubicBezTo>
                      <a:pt x="367" y="462"/>
                      <a:pt x="461" y="367"/>
                      <a:pt x="461" y="251"/>
                    </a:cubicBezTo>
                    <a:cubicBezTo>
                      <a:pt x="461" y="135"/>
                      <a:pt x="367" y="40"/>
                      <a:pt x="251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1188" y="1584"/>
                <a:ext cx="2417" cy="1109"/>
              </a:xfrm>
              <a:custGeom>
                <a:avLst/>
                <a:gdLst>
                  <a:gd name="T0" fmla="*/ 1265 w 1285"/>
                  <a:gd name="T1" fmla="*/ 590 h 590"/>
                  <a:gd name="T2" fmla="*/ 420 w 1285"/>
                  <a:gd name="T3" fmla="*/ 590 h 590"/>
                  <a:gd name="T4" fmla="*/ 400 w 1285"/>
                  <a:gd name="T5" fmla="*/ 570 h 590"/>
                  <a:gd name="T6" fmla="*/ 409 w 1285"/>
                  <a:gd name="T7" fmla="*/ 485 h 590"/>
                  <a:gd name="T8" fmla="*/ 345 w 1285"/>
                  <a:gd name="T9" fmla="*/ 509 h 590"/>
                  <a:gd name="T10" fmla="*/ 311 w 1285"/>
                  <a:gd name="T11" fmla="*/ 515 h 590"/>
                  <a:gd name="T12" fmla="*/ 234 w 1285"/>
                  <a:gd name="T13" fmla="*/ 473 h 590"/>
                  <a:gd name="T14" fmla="*/ 27 w 1285"/>
                  <a:gd name="T15" fmla="*/ 156 h 590"/>
                  <a:gd name="T16" fmla="*/ 55 w 1285"/>
                  <a:gd name="T17" fmla="*/ 27 h 590"/>
                  <a:gd name="T18" fmla="*/ 183 w 1285"/>
                  <a:gd name="T19" fmla="*/ 55 h 590"/>
                  <a:gd name="T20" fmla="*/ 348 w 1285"/>
                  <a:gd name="T21" fmla="*/ 309 h 590"/>
                  <a:gd name="T22" fmla="*/ 566 w 1285"/>
                  <a:gd name="T23" fmla="*/ 225 h 590"/>
                  <a:gd name="T24" fmla="*/ 711 w 1285"/>
                  <a:gd name="T25" fmla="*/ 148 h 590"/>
                  <a:gd name="T26" fmla="*/ 736 w 1285"/>
                  <a:gd name="T27" fmla="*/ 161 h 590"/>
                  <a:gd name="T28" fmla="*/ 723 w 1285"/>
                  <a:gd name="T29" fmla="*/ 186 h 590"/>
                  <a:gd name="T30" fmla="*/ 588 w 1285"/>
                  <a:gd name="T31" fmla="*/ 258 h 590"/>
                  <a:gd name="T32" fmla="*/ 583 w 1285"/>
                  <a:gd name="T33" fmla="*/ 262 h 590"/>
                  <a:gd name="T34" fmla="*/ 348 w 1285"/>
                  <a:gd name="T35" fmla="*/ 352 h 590"/>
                  <a:gd name="T36" fmla="*/ 324 w 1285"/>
                  <a:gd name="T37" fmla="*/ 344 h 590"/>
                  <a:gd name="T38" fmla="*/ 150 w 1285"/>
                  <a:gd name="T39" fmla="*/ 77 h 590"/>
                  <a:gd name="T40" fmla="*/ 77 w 1285"/>
                  <a:gd name="T41" fmla="*/ 61 h 590"/>
                  <a:gd name="T42" fmla="*/ 61 w 1285"/>
                  <a:gd name="T43" fmla="*/ 134 h 590"/>
                  <a:gd name="T44" fmla="*/ 267 w 1285"/>
                  <a:gd name="T45" fmla="*/ 451 h 590"/>
                  <a:gd name="T46" fmla="*/ 311 w 1285"/>
                  <a:gd name="T47" fmla="*/ 475 h 590"/>
                  <a:gd name="T48" fmla="*/ 331 w 1285"/>
                  <a:gd name="T49" fmla="*/ 472 h 590"/>
                  <a:gd name="T50" fmla="*/ 430 w 1285"/>
                  <a:gd name="T51" fmla="*/ 434 h 590"/>
                  <a:gd name="T52" fmla="*/ 451 w 1285"/>
                  <a:gd name="T53" fmla="*/ 438 h 590"/>
                  <a:gd name="T54" fmla="*/ 456 w 1285"/>
                  <a:gd name="T55" fmla="*/ 458 h 590"/>
                  <a:gd name="T56" fmla="*/ 441 w 1285"/>
                  <a:gd name="T57" fmla="*/ 550 h 590"/>
                  <a:gd name="T58" fmla="*/ 1245 w 1285"/>
                  <a:gd name="T59" fmla="*/ 550 h 590"/>
                  <a:gd name="T60" fmla="*/ 962 w 1285"/>
                  <a:gd name="T61" fmla="*/ 186 h 590"/>
                  <a:gd name="T62" fmla="*/ 949 w 1285"/>
                  <a:gd name="T63" fmla="*/ 161 h 590"/>
                  <a:gd name="T64" fmla="*/ 974 w 1285"/>
                  <a:gd name="T65" fmla="*/ 148 h 590"/>
                  <a:gd name="T66" fmla="*/ 1197 w 1285"/>
                  <a:gd name="T67" fmla="*/ 305 h 590"/>
                  <a:gd name="T68" fmla="*/ 1285 w 1285"/>
                  <a:gd name="T69" fmla="*/ 570 h 590"/>
                  <a:gd name="T70" fmla="*/ 1265 w 1285"/>
                  <a:gd name="T71" fmla="*/ 5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85" h="590">
                    <a:moveTo>
                      <a:pt x="1265" y="590"/>
                    </a:moveTo>
                    <a:cubicBezTo>
                      <a:pt x="420" y="590"/>
                      <a:pt x="420" y="590"/>
                      <a:pt x="420" y="590"/>
                    </a:cubicBezTo>
                    <a:cubicBezTo>
                      <a:pt x="409" y="590"/>
                      <a:pt x="400" y="581"/>
                      <a:pt x="400" y="570"/>
                    </a:cubicBezTo>
                    <a:cubicBezTo>
                      <a:pt x="400" y="542"/>
                      <a:pt x="403" y="513"/>
                      <a:pt x="409" y="485"/>
                    </a:cubicBezTo>
                    <a:cubicBezTo>
                      <a:pt x="345" y="509"/>
                      <a:pt x="345" y="509"/>
                      <a:pt x="345" y="509"/>
                    </a:cubicBezTo>
                    <a:cubicBezTo>
                      <a:pt x="334" y="513"/>
                      <a:pt x="323" y="515"/>
                      <a:pt x="311" y="515"/>
                    </a:cubicBezTo>
                    <a:cubicBezTo>
                      <a:pt x="280" y="515"/>
                      <a:pt x="251" y="500"/>
                      <a:pt x="234" y="473"/>
                    </a:cubicBezTo>
                    <a:cubicBezTo>
                      <a:pt x="27" y="156"/>
                      <a:pt x="27" y="156"/>
                      <a:pt x="27" y="156"/>
                    </a:cubicBezTo>
                    <a:cubicBezTo>
                      <a:pt x="0" y="113"/>
                      <a:pt x="12" y="55"/>
                      <a:pt x="55" y="27"/>
                    </a:cubicBezTo>
                    <a:cubicBezTo>
                      <a:pt x="98" y="0"/>
                      <a:pt x="155" y="12"/>
                      <a:pt x="183" y="55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566" y="225"/>
                      <a:pt x="566" y="225"/>
                      <a:pt x="566" y="225"/>
                    </a:cubicBezTo>
                    <a:cubicBezTo>
                      <a:pt x="609" y="190"/>
                      <a:pt x="658" y="164"/>
                      <a:pt x="711" y="148"/>
                    </a:cubicBezTo>
                    <a:cubicBezTo>
                      <a:pt x="722" y="144"/>
                      <a:pt x="733" y="150"/>
                      <a:pt x="736" y="161"/>
                    </a:cubicBezTo>
                    <a:cubicBezTo>
                      <a:pt x="740" y="171"/>
                      <a:pt x="734" y="182"/>
                      <a:pt x="723" y="186"/>
                    </a:cubicBezTo>
                    <a:cubicBezTo>
                      <a:pt x="674" y="201"/>
                      <a:pt x="629" y="226"/>
                      <a:pt x="588" y="258"/>
                    </a:cubicBezTo>
                    <a:cubicBezTo>
                      <a:pt x="587" y="260"/>
                      <a:pt x="585" y="261"/>
                      <a:pt x="583" y="262"/>
                    </a:cubicBezTo>
                    <a:cubicBezTo>
                      <a:pt x="348" y="352"/>
                      <a:pt x="348" y="352"/>
                      <a:pt x="348" y="352"/>
                    </a:cubicBezTo>
                    <a:cubicBezTo>
                      <a:pt x="339" y="355"/>
                      <a:pt x="329" y="352"/>
                      <a:pt x="324" y="344"/>
                    </a:cubicBezTo>
                    <a:cubicBezTo>
                      <a:pt x="150" y="77"/>
                      <a:pt x="150" y="77"/>
                      <a:pt x="150" y="77"/>
                    </a:cubicBezTo>
                    <a:cubicBezTo>
                      <a:pt x="134" y="52"/>
                      <a:pt x="101" y="45"/>
                      <a:pt x="77" y="61"/>
                    </a:cubicBezTo>
                    <a:cubicBezTo>
                      <a:pt x="52" y="77"/>
                      <a:pt x="45" y="110"/>
                      <a:pt x="61" y="134"/>
                    </a:cubicBezTo>
                    <a:cubicBezTo>
                      <a:pt x="267" y="451"/>
                      <a:pt x="267" y="451"/>
                      <a:pt x="267" y="451"/>
                    </a:cubicBezTo>
                    <a:cubicBezTo>
                      <a:pt x="277" y="466"/>
                      <a:pt x="294" y="475"/>
                      <a:pt x="311" y="475"/>
                    </a:cubicBezTo>
                    <a:cubicBezTo>
                      <a:pt x="318" y="475"/>
                      <a:pt x="324" y="474"/>
                      <a:pt x="331" y="472"/>
                    </a:cubicBezTo>
                    <a:cubicBezTo>
                      <a:pt x="430" y="434"/>
                      <a:pt x="430" y="434"/>
                      <a:pt x="430" y="434"/>
                    </a:cubicBezTo>
                    <a:cubicBezTo>
                      <a:pt x="437" y="431"/>
                      <a:pt x="445" y="433"/>
                      <a:pt x="451" y="438"/>
                    </a:cubicBezTo>
                    <a:cubicBezTo>
                      <a:pt x="456" y="443"/>
                      <a:pt x="458" y="451"/>
                      <a:pt x="456" y="458"/>
                    </a:cubicBezTo>
                    <a:cubicBezTo>
                      <a:pt x="447" y="488"/>
                      <a:pt x="442" y="519"/>
                      <a:pt x="441" y="550"/>
                    </a:cubicBezTo>
                    <a:cubicBezTo>
                      <a:pt x="1245" y="550"/>
                      <a:pt x="1245" y="550"/>
                      <a:pt x="1245" y="550"/>
                    </a:cubicBezTo>
                    <a:cubicBezTo>
                      <a:pt x="1237" y="381"/>
                      <a:pt x="1125" y="236"/>
                      <a:pt x="962" y="186"/>
                    </a:cubicBezTo>
                    <a:cubicBezTo>
                      <a:pt x="952" y="183"/>
                      <a:pt x="946" y="171"/>
                      <a:pt x="949" y="161"/>
                    </a:cubicBezTo>
                    <a:cubicBezTo>
                      <a:pt x="952" y="150"/>
                      <a:pt x="964" y="144"/>
                      <a:pt x="974" y="148"/>
                    </a:cubicBezTo>
                    <a:cubicBezTo>
                      <a:pt x="1062" y="175"/>
                      <a:pt x="1142" y="231"/>
                      <a:pt x="1197" y="305"/>
                    </a:cubicBezTo>
                    <a:cubicBezTo>
                      <a:pt x="1255" y="382"/>
                      <a:pt x="1285" y="474"/>
                      <a:pt x="1285" y="570"/>
                    </a:cubicBezTo>
                    <a:cubicBezTo>
                      <a:pt x="1285" y="581"/>
                      <a:pt x="1276" y="590"/>
                      <a:pt x="1265" y="5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>
                <a:off x="189" y="1"/>
                <a:ext cx="2686" cy="2109"/>
              </a:xfrm>
              <a:custGeom>
                <a:avLst/>
                <a:gdLst>
                  <a:gd name="T0" fmla="*/ 650 w 1428"/>
                  <a:gd name="T1" fmla="*/ 1122 h 1122"/>
                  <a:gd name="T2" fmla="*/ 20 w 1428"/>
                  <a:gd name="T3" fmla="*/ 1122 h 1122"/>
                  <a:gd name="T4" fmla="*/ 0 w 1428"/>
                  <a:gd name="T5" fmla="*/ 1102 h 1122"/>
                  <a:gd name="T6" fmla="*/ 0 w 1428"/>
                  <a:gd name="T7" fmla="*/ 20 h 1122"/>
                  <a:gd name="T8" fmla="*/ 20 w 1428"/>
                  <a:gd name="T9" fmla="*/ 0 h 1122"/>
                  <a:gd name="T10" fmla="*/ 1408 w 1428"/>
                  <a:gd name="T11" fmla="*/ 0 h 1122"/>
                  <a:gd name="T12" fmla="*/ 1428 w 1428"/>
                  <a:gd name="T13" fmla="*/ 20 h 1122"/>
                  <a:gd name="T14" fmla="*/ 1428 w 1428"/>
                  <a:gd name="T15" fmla="*/ 584 h 1122"/>
                  <a:gd name="T16" fmla="*/ 1408 w 1428"/>
                  <a:gd name="T17" fmla="*/ 604 h 1122"/>
                  <a:gd name="T18" fmla="*/ 1388 w 1428"/>
                  <a:gd name="T19" fmla="*/ 584 h 1122"/>
                  <a:gd name="T20" fmla="*/ 1388 w 1428"/>
                  <a:gd name="T21" fmla="*/ 40 h 1122"/>
                  <a:gd name="T22" fmla="*/ 40 w 1428"/>
                  <a:gd name="T23" fmla="*/ 40 h 1122"/>
                  <a:gd name="T24" fmla="*/ 40 w 1428"/>
                  <a:gd name="T25" fmla="*/ 1082 h 1122"/>
                  <a:gd name="T26" fmla="*/ 650 w 1428"/>
                  <a:gd name="T27" fmla="*/ 1082 h 1122"/>
                  <a:gd name="T28" fmla="*/ 670 w 1428"/>
                  <a:gd name="T29" fmla="*/ 1102 h 1122"/>
                  <a:gd name="T30" fmla="*/ 650 w 1428"/>
                  <a:gd name="T31" fmla="*/ 1122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28" h="1122">
                    <a:moveTo>
                      <a:pt x="650" y="1122"/>
                    </a:moveTo>
                    <a:cubicBezTo>
                      <a:pt x="20" y="1122"/>
                      <a:pt x="20" y="1122"/>
                      <a:pt x="20" y="1122"/>
                    </a:cubicBezTo>
                    <a:cubicBezTo>
                      <a:pt x="9" y="1122"/>
                      <a:pt x="0" y="1113"/>
                      <a:pt x="0" y="110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408" y="0"/>
                      <a:pt x="1408" y="0"/>
                      <a:pt x="1408" y="0"/>
                    </a:cubicBezTo>
                    <a:cubicBezTo>
                      <a:pt x="1419" y="0"/>
                      <a:pt x="1428" y="9"/>
                      <a:pt x="1428" y="20"/>
                    </a:cubicBezTo>
                    <a:cubicBezTo>
                      <a:pt x="1428" y="584"/>
                      <a:pt x="1428" y="584"/>
                      <a:pt x="1428" y="584"/>
                    </a:cubicBezTo>
                    <a:cubicBezTo>
                      <a:pt x="1428" y="595"/>
                      <a:pt x="1419" y="604"/>
                      <a:pt x="1408" y="604"/>
                    </a:cubicBezTo>
                    <a:cubicBezTo>
                      <a:pt x="1397" y="604"/>
                      <a:pt x="1388" y="595"/>
                      <a:pt x="1388" y="584"/>
                    </a:cubicBezTo>
                    <a:cubicBezTo>
                      <a:pt x="1388" y="40"/>
                      <a:pt x="1388" y="40"/>
                      <a:pt x="1388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1082"/>
                      <a:pt x="40" y="1082"/>
                      <a:pt x="40" y="1082"/>
                    </a:cubicBezTo>
                    <a:cubicBezTo>
                      <a:pt x="650" y="1082"/>
                      <a:pt x="650" y="1082"/>
                      <a:pt x="650" y="1082"/>
                    </a:cubicBezTo>
                    <a:cubicBezTo>
                      <a:pt x="661" y="1082"/>
                      <a:pt x="670" y="1091"/>
                      <a:pt x="670" y="1102"/>
                    </a:cubicBezTo>
                    <a:cubicBezTo>
                      <a:pt x="670" y="1113"/>
                      <a:pt x="661" y="1122"/>
                      <a:pt x="650" y="1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12"/>
              <p:cNvSpPr>
                <a:spLocks/>
              </p:cNvSpPr>
              <p:nvPr/>
            </p:nvSpPr>
            <p:spPr bwMode="auto">
              <a:xfrm>
                <a:off x="752" y="918"/>
                <a:ext cx="539" cy="765"/>
              </a:xfrm>
              <a:custGeom>
                <a:avLst/>
                <a:gdLst>
                  <a:gd name="T0" fmla="*/ 264 w 287"/>
                  <a:gd name="T1" fmla="*/ 407 h 407"/>
                  <a:gd name="T2" fmla="*/ 248 w 287"/>
                  <a:gd name="T3" fmla="*/ 398 h 407"/>
                  <a:gd name="T4" fmla="*/ 6 w 287"/>
                  <a:gd name="T5" fmla="*/ 34 h 407"/>
                  <a:gd name="T6" fmla="*/ 12 w 287"/>
                  <a:gd name="T7" fmla="*/ 6 h 407"/>
                  <a:gd name="T8" fmla="*/ 40 w 287"/>
                  <a:gd name="T9" fmla="*/ 12 h 407"/>
                  <a:gd name="T10" fmla="*/ 281 w 287"/>
                  <a:gd name="T11" fmla="*/ 375 h 407"/>
                  <a:gd name="T12" fmla="*/ 276 w 287"/>
                  <a:gd name="T13" fmla="*/ 403 h 407"/>
                  <a:gd name="T14" fmla="*/ 264 w 287"/>
                  <a:gd name="T15" fmla="*/ 40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7" h="407">
                    <a:moveTo>
                      <a:pt x="264" y="407"/>
                    </a:moveTo>
                    <a:cubicBezTo>
                      <a:pt x="258" y="407"/>
                      <a:pt x="252" y="403"/>
                      <a:pt x="248" y="398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0" y="25"/>
                      <a:pt x="3" y="12"/>
                      <a:pt x="12" y="6"/>
                    </a:cubicBezTo>
                    <a:cubicBezTo>
                      <a:pt x="21" y="0"/>
                      <a:pt x="34" y="3"/>
                      <a:pt x="40" y="12"/>
                    </a:cubicBezTo>
                    <a:cubicBezTo>
                      <a:pt x="281" y="375"/>
                      <a:pt x="281" y="375"/>
                      <a:pt x="281" y="375"/>
                    </a:cubicBezTo>
                    <a:cubicBezTo>
                      <a:pt x="287" y="385"/>
                      <a:pt x="285" y="397"/>
                      <a:pt x="276" y="403"/>
                    </a:cubicBezTo>
                    <a:cubicBezTo>
                      <a:pt x="272" y="405"/>
                      <a:pt x="268" y="407"/>
                      <a:pt x="264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13"/>
              <p:cNvSpPr>
                <a:spLocks/>
              </p:cNvSpPr>
              <p:nvPr/>
            </p:nvSpPr>
            <p:spPr bwMode="auto">
              <a:xfrm>
                <a:off x="1263" y="388"/>
                <a:ext cx="1114" cy="75"/>
              </a:xfrm>
              <a:custGeom>
                <a:avLst/>
                <a:gdLst>
                  <a:gd name="T0" fmla="*/ 572 w 592"/>
                  <a:gd name="T1" fmla="*/ 40 h 40"/>
                  <a:gd name="T2" fmla="*/ 20 w 592"/>
                  <a:gd name="T3" fmla="*/ 40 h 40"/>
                  <a:gd name="T4" fmla="*/ 0 w 592"/>
                  <a:gd name="T5" fmla="*/ 20 h 40"/>
                  <a:gd name="T6" fmla="*/ 20 w 592"/>
                  <a:gd name="T7" fmla="*/ 0 h 40"/>
                  <a:gd name="T8" fmla="*/ 572 w 592"/>
                  <a:gd name="T9" fmla="*/ 0 h 40"/>
                  <a:gd name="T10" fmla="*/ 592 w 592"/>
                  <a:gd name="T11" fmla="*/ 20 h 40"/>
                  <a:gd name="T12" fmla="*/ 572 w 59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2" h="40">
                    <a:moveTo>
                      <a:pt x="572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583" y="0"/>
                      <a:pt x="592" y="9"/>
                      <a:pt x="592" y="20"/>
                    </a:cubicBezTo>
                    <a:cubicBezTo>
                      <a:pt x="592" y="31"/>
                      <a:pt x="583" y="40"/>
                      <a:pt x="57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>
                <a:off x="1263" y="755"/>
                <a:ext cx="1114" cy="75"/>
              </a:xfrm>
              <a:custGeom>
                <a:avLst/>
                <a:gdLst>
                  <a:gd name="T0" fmla="*/ 572 w 592"/>
                  <a:gd name="T1" fmla="*/ 40 h 40"/>
                  <a:gd name="T2" fmla="*/ 20 w 592"/>
                  <a:gd name="T3" fmla="*/ 40 h 40"/>
                  <a:gd name="T4" fmla="*/ 0 w 592"/>
                  <a:gd name="T5" fmla="*/ 20 h 40"/>
                  <a:gd name="T6" fmla="*/ 20 w 592"/>
                  <a:gd name="T7" fmla="*/ 0 h 40"/>
                  <a:gd name="T8" fmla="*/ 572 w 592"/>
                  <a:gd name="T9" fmla="*/ 0 h 40"/>
                  <a:gd name="T10" fmla="*/ 592 w 592"/>
                  <a:gd name="T11" fmla="*/ 20 h 40"/>
                  <a:gd name="T12" fmla="*/ 572 w 59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2" h="40">
                    <a:moveTo>
                      <a:pt x="572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583" y="0"/>
                      <a:pt x="592" y="9"/>
                      <a:pt x="592" y="20"/>
                    </a:cubicBezTo>
                    <a:cubicBezTo>
                      <a:pt x="592" y="31"/>
                      <a:pt x="583" y="40"/>
                      <a:pt x="57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5"/>
              <p:cNvSpPr>
                <a:spLocks/>
              </p:cNvSpPr>
              <p:nvPr/>
            </p:nvSpPr>
            <p:spPr bwMode="auto">
              <a:xfrm>
                <a:off x="1263" y="1119"/>
                <a:ext cx="897" cy="76"/>
              </a:xfrm>
              <a:custGeom>
                <a:avLst/>
                <a:gdLst>
                  <a:gd name="T0" fmla="*/ 457 w 477"/>
                  <a:gd name="T1" fmla="*/ 40 h 40"/>
                  <a:gd name="T2" fmla="*/ 20 w 477"/>
                  <a:gd name="T3" fmla="*/ 40 h 40"/>
                  <a:gd name="T4" fmla="*/ 0 w 477"/>
                  <a:gd name="T5" fmla="*/ 20 h 40"/>
                  <a:gd name="T6" fmla="*/ 20 w 477"/>
                  <a:gd name="T7" fmla="*/ 0 h 40"/>
                  <a:gd name="T8" fmla="*/ 457 w 477"/>
                  <a:gd name="T9" fmla="*/ 0 h 40"/>
                  <a:gd name="T10" fmla="*/ 477 w 477"/>
                  <a:gd name="T11" fmla="*/ 20 h 40"/>
                  <a:gd name="T12" fmla="*/ 457 w 477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7" h="40">
                    <a:moveTo>
                      <a:pt x="457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457" y="0"/>
                      <a:pt x="457" y="0"/>
                      <a:pt x="457" y="0"/>
                    </a:cubicBezTo>
                    <a:cubicBezTo>
                      <a:pt x="468" y="0"/>
                      <a:pt x="477" y="9"/>
                      <a:pt x="477" y="20"/>
                    </a:cubicBezTo>
                    <a:cubicBezTo>
                      <a:pt x="477" y="31"/>
                      <a:pt x="468" y="40"/>
                      <a:pt x="45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6"/>
              <p:cNvSpPr>
                <a:spLocks/>
              </p:cNvSpPr>
              <p:nvPr/>
            </p:nvSpPr>
            <p:spPr bwMode="auto">
              <a:xfrm>
                <a:off x="1" y="2403"/>
                <a:ext cx="1631" cy="76"/>
              </a:xfrm>
              <a:custGeom>
                <a:avLst/>
                <a:gdLst>
                  <a:gd name="T0" fmla="*/ 847 w 867"/>
                  <a:gd name="T1" fmla="*/ 40 h 40"/>
                  <a:gd name="T2" fmla="*/ 20 w 867"/>
                  <a:gd name="T3" fmla="*/ 40 h 40"/>
                  <a:gd name="T4" fmla="*/ 0 w 867"/>
                  <a:gd name="T5" fmla="*/ 20 h 40"/>
                  <a:gd name="T6" fmla="*/ 20 w 867"/>
                  <a:gd name="T7" fmla="*/ 0 h 40"/>
                  <a:gd name="T8" fmla="*/ 847 w 867"/>
                  <a:gd name="T9" fmla="*/ 0 h 40"/>
                  <a:gd name="T10" fmla="*/ 867 w 867"/>
                  <a:gd name="T11" fmla="*/ 20 h 40"/>
                  <a:gd name="T12" fmla="*/ 847 w 867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7" h="40">
                    <a:moveTo>
                      <a:pt x="847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847" y="0"/>
                      <a:pt x="847" y="0"/>
                      <a:pt x="847" y="0"/>
                    </a:cubicBezTo>
                    <a:cubicBezTo>
                      <a:pt x="858" y="0"/>
                      <a:pt x="867" y="9"/>
                      <a:pt x="867" y="20"/>
                    </a:cubicBezTo>
                    <a:cubicBezTo>
                      <a:pt x="867" y="31"/>
                      <a:pt x="858" y="40"/>
                      <a:pt x="84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" name="Group 26"/>
            <p:cNvGrpSpPr>
              <a:grpSpLocks noChangeAspect="1"/>
            </p:cNvGrpSpPr>
            <p:nvPr/>
          </p:nvGrpSpPr>
          <p:grpSpPr bwMode="auto">
            <a:xfrm>
              <a:off x="4315702" y="1791403"/>
              <a:ext cx="512596" cy="714613"/>
              <a:chOff x="2" y="2"/>
              <a:chExt cx="2375" cy="3311"/>
            </a:xfrm>
            <a:solidFill>
              <a:schemeClr val="accent1"/>
            </a:solidFill>
          </p:grpSpPr>
          <p:sp>
            <p:nvSpPr>
              <p:cNvPr id="83" name="Freeform 27"/>
              <p:cNvSpPr>
                <a:spLocks noEditPoints="1"/>
              </p:cNvSpPr>
              <p:nvPr/>
            </p:nvSpPr>
            <p:spPr bwMode="auto">
              <a:xfrm>
                <a:off x="493" y="975"/>
                <a:ext cx="1393" cy="2338"/>
              </a:xfrm>
              <a:custGeom>
                <a:avLst/>
                <a:gdLst>
                  <a:gd name="T0" fmla="*/ 49 w 740"/>
                  <a:gd name="T1" fmla="*/ 1244 h 1244"/>
                  <a:gd name="T2" fmla="*/ 96 w 740"/>
                  <a:gd name="T3" fmla="*/ 1102 h 1244"/>
                  <a:gd name="T4" fmla="*/ 370 w 740"/>
                  <a:gd name="T5" fmla="*/ 828 h 1244"/>
                  <a:gd name="T6" fmla="*/ 644 w 740"/>
                  <a:gd name="T7" fmla="*/ 1102 h 1244"/>
                  <a:gd name="T8" fmla="*/ 691 w 740"/>
                  <a:gd name="T9" fmla="*/ 1244 h 1244"/>
                  <a:gd name="T10" fmla="*/ 740 w 740"/>
                  <a:gd name="T11" fmla="*/ 1228 h 1244"/>
                  <a:gd name="T12" fmla="*/ 404 w 740"/>
                  <a:gd name="T13" fmla="*/ 220 h 1244"/>
                  <a:gd name="T14" fmla="*/ 482 w 740"/>
                  <a:gd name="T15" fmla="*/ 113 h 1244"/>
                  <a:gd name="T16" fmla="*/ 370 w 740"/>
                  <a:gd name="T17" fmla="*/ 0 h 1244"/>
                  <a:gd name="T18" fmla="*/ 258 w 740"/>
                  <a:gd name="T19" fmla="*/ 113 h 1244"/>
                  <a:gd name="T20" fmla="*/ 336 w 740"/>
                  <a:gd name="T21" fmla="*/ 220 h 1244"/>
                  <a:gd name="T22" fmla="*/ 0 w 740"/>
                  <a:gd name="T23" fmla="*/ 1228 h 1244"/>
                  <a:gd name="T24" fmla="*/ 49 w 740"/>
                  <a:gd name="T25" fmla="*/ 1244 h 1244"/>
                  <a:gd name="T26" fmla="*/ 607 w 740"/>
                  <a:gd name="T27" fmla="*/ 992 h 1244"/>
                  <a:gd name="T28" fmla="*/ 407 w 740"/>
                  <a:gd name="T29" fmla="*/ 792 h 1244"/>
                  <a:gd name="T30" fmla="*/ 507 w 740"/>
                  <a:gd name="T31" fmla="*/ 692 h 1244"/>
                  <a:gd name="T32" fmla="*/ 607 w 740"/>
                  <a:gd name="T33" fmla="*/ 992 h 1244"/>
                  <a:gd name="T34" fmla="*/ 310 w 740"/>
                  <a:gd name="T35" fmla="*/ 113 h 1244"/>
                  <a:gd name="T36" fmla="*/ 370 w 740"/>
                  <a:gd name="T37" fmla="*/ 52 h 1244"/>
                  <a:gd name="T38" fmla="*/ 430 w 740"/>
                  <a:gd name="T39" fmla="*/ 113 h 1244"/>
                  <a:gd name="T40" fmla="*/ 370 w 740"/>
                  <a:gd name="T41" fmla="*/ 173 h 1244"/>
                  <a:gd name="T42" fmla="*/ 310 w 740"/>
                  <a:gd name="T43" fmla="*/ 113 h 1244"/>
                  <a:gd name="T44" fmla="*/ 370 w 740"/>
                  <a:gd name="T45" fmla="*/ 281 h 1244"/>
                  <a:gd name="T46" fmla="*/ 488 w 740"/>
                  <a:gd name="T47" fmla="*/ 637 h 1244"/>
                  <a:gd name="T48" fmla="*/ 370 w 740"/>
                  <a:gd name="T49" fmla="*/ 755 h 1244"/>
                  <a:gd name="T50" fmla="*/ 252 w 740"/>
                  <a:gd name="T51" fmla="*/ 637 h 1244"/>
                  <a:gd name="T52" fmla="*/ 370 w 740"/>
                  <a:gd name="T53" fmla="*/ 281 h 1244"/>
                  <a:gd name="T54" fmla="*/ 233 w 740"/>
                  <a:gd name="T55" fmla="*/ 692 h 1244"/>
                  <a:gd name="T56" fmla="*/ 333 w 740"/>
                  <a:gd name="T57" fmla="*/ 792 h 1244"/>
                  <a:gd name="T58" fmla="*/ 133 w 740"/>
                  <a:gd name="T59" fmla="*/ 992 h 1244"/>
                  <a:gd name="T60" fmla="*/ 233 w 740"/>
                  <a:gd name="T61" fmla="*/ 692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40" h="1244">
                    <a:moveTo>
                      <a:pt x="49" y="1244"/>
                    </a:moveTo>
                    <a:cubicBezTo>
                      <a:pt x="96" y="1102"/>
                      <a:pt x="96" y="1102"/>
                      <a:pt x="96" y="1102"/>
                    </a:cubicBezTo>
                    <a:cubicBezTo>
                      <a:pt x="370" y="828"/>
                      <a:pt x="370" y="828"/>
                      <a:pt x="370" y="828"/>
                    </a:cubicBezTo>
                    <a:cubicBezTo>
                      <a:pt x="644" y="1102"/>
                      <a:pt x="644" y="1102"/>
                      <a:pt x="644" y="1102"/>
                    </a:cubicBezTo>
                    <a:cubicBezTo>
                      <a:pt x="691" y="1244"/>
                      <a:pt x="691" y="1244"/>
                      <a:pt x="691" y="1244"/>
                    </a:cubicBezTo>
                    <a:cubicBezTo>
                      <a:pt x="740" y="1228"/>
                      <a:pt x="740" y="1228"/>
                      <a:pt x="740" y="1228"/>
                    </a:cubicBezTo>
                    <a:cubicBezTo>
                      <a:pt x="404" y="220"/>
                      <a:pt x="404" y="220"/>
                      <a:pt x="404" y="220"/>
                    </a:cubicBezTo>
                    <a:cubicBezTo>
                      <a:pt x="449" y="205"/>
                      <a:pt x="482" y="163"/>
                      <a:pt x="482" y="113"/>
                    </a:cubicBezTo>
                    <a:cubicBezTo>
                      <a:pt x="482" y="51"/>
                      <a:pt x="432" y="0"/>
                      <a:pt x="370" y="0"/>
                    </a:cubicBezTo>
                    <a:cubicBezTo>
                      <a:pt x="308" y="0"/>
                      <a:pt x="258" y="51"/>
                      <a:pt x="258" y="113"/>
                    </a:cubicBezTo>
                    <a:cubicBezTo>
                      <a:pt x="258" y="163"/>
                      <a:pt x="291" y="205"/>
                      <a:pt x="336" y="220"/>
                    </a:cubicBezTo>
                    <a:cubicBezTo>
                      <a:pt x="0" y="1228"/>
                      <a:pt x="0" y="1228"/>
                      <a:pt x="0" y="1228"/>
                    </a:cubicBezTo>
                    <a:lnTo>
                      <a:pt x="49" y="1244"/>
                    </a:lnTo>
                    <a:close/>
                    <a:moveTo>
                      <a:pt x="607" y="992"/>
                    </a:moveTo>
                    <a:cubicBezTo>
                      <a:pt x="407" y="792"/>
                      <a:pt x="407" y="792"/>
                      <a:pt x="407" y="792"/>
                    </a:cubicBezTo>
                    <a:cubicBezTo>
                      <a:pt x="507" y="692"/>
                      <a:pt x="507" y="692"/>
                      <a:pt x="507" y="692"/>
                    </a:cubicBezTo>
                    <a:lnTo>
                      <a:pt x="607" y="992"/>
                    </a:lnTo>
                    <a:close/>
                    <a:moveTo>
                      <a:pt x="310" y="113"/>
                    </a:moveTo>
                    <a:cubicBezTo>
                      <a:pt x="310" y="79"/>
                      <a:pt x="337" y="52"/>
                      <a:pt x="370" y="52"/>
                    </a:cubicBezTo>
                    <a:cubicBezTo>
                      <a:pt x="403" y="52"/>
                      <a:pt x="430" y="79"/>
                      <a:pt x="430" y="113"/>
                    </a:cubicBezTo>
                    <a:cubicBezTo>
                      <a:pt x="430" y="146"/>
                      <a:pt x="403" y="173"/>
                      <a:pt x="370" y="173"/>
                    </a:cubicBezTo>
                    <a:cubicBezTo>
                      <a:pt x="337" y="173"/>
                      <a:pt x="310" y="146"/>
                      <a:pt x="310" y="113"/>
                    </a:cubicBezTo>
                    <a:close/>
                    <a:moveTo>
                      <a:pt x="370" y="281"/>
                    </a:moveTo>
                    <a:cubicBezTo>
                      <a:pt x="488" y="637"/>
                      <a:pt x="488" y="637"/>
                      <a:pt x="488" y="637"/>
                    </a:cubicBezTo>
                    <a:cubicBezTo>
                      <a:pt x="370" y="755"/>
                      <a:pt x="370" y="755"/>
                      <a:pt x="370" y="755"/>
                    </a:cubicBezTo>
                    <a:cubicBezTo>
                      <a:pt x="252" y="637"/>
                      <a:pt x="252" y="637"/>
                      <a:pt x="252" y="637"/>
                    </a:cubicBezTo>
                    <a:lnTo>
                      <a:pt x="370" y="281"/>
                    </a:lnTo>
                    <a:close/>
                    <a:moveTo>
                      <a:pt x="233" y="692"/>
                    </a:moveTo>
                    <a:cubicBezTo>
                      <a:pt x="333" y="792"/>
                      <a:pt x="333" y="792"/>
                      <a:pt x="333" y="792"/>
                    </a:cubicBezTo>
                    <a:cubicBezTo>
                      <a:pt x="133" y="992"/>
                      <a:pt x="133" y="992"/>
                      <a:pt x="133" y="992"/>
                    </a:cubicBezTo>
                    <a:lnTo>
                      <a:pt x="233" y="6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653" y="652"/>
                <a:ext cx="1073" cy="913"/>
              </a:xfrm>
              <a:custGeom>
                <a:avLst/>
                <a:gdLst>
                  <a:gd name="T0" fmla="*/ 487 w 570"/>
                  <a:gd name="T1" fmla="*/ 486 h 486"/>
                  <a:gd name="T2" fmla="*/ 570 w 570"/>
                  <a:gd name="T3" fmla="*/ 285 h 486"/>
                  <a:gd name="T4" fmla="*/ 487 w 570"/>
                  <a:gd name="T5" fmla="*/ 83 h 486"/>
                  <a:gd name="T6" fmla="*/ 285 w 570"/>
                  <a:gd name="T7" fmla="*/ 0 h 486"/>
                  <a:gd name="T8" fmla="*/ 83 w 570"/>
                  <a:gd name="T9" fmla="*/ 83 h 486"/>
                  <a:gd name="T10" fmla="*/ 0 w 570"/>
                  <a:gd name="T11" fmla="*/ 285 h 486"/>
                  <a:gd name="T12" fmla="*/ 83 w 570"/>
                  <a:gd name="T13" fmla="*/ 486 h 486"/>
                  <a:gd name="T14" fmla="*/ 120 w 570"/>
                  <a:gd name="T15" fmla="*/ 450 h 486"/>
                  <a:gd name="T16" fmla="*/ 52 w 570"/>
                  <a:gd name="T17" fmla="*/ 285 h 486"/>
                  <a:gd name="T18" fmla="*/ 120 w 570"/>
                  <a:gd name="T19" fmla="*/ 120 h 486"/>
                  <a:gd name="T20" fmla="*/ 285 w 570"/>
                  <a:gd name="T21" fmla="*/ 51 h 486"/>
                  <a:gd name="T22" fmla="*/ 450 w 570"/>
                  <a:gd name="T23" fmla="*/ 120 h 486"/>
                  <a:gd name="T24" fmla="*/ 518 w 570"/>
                  <a:gd name="T25" fmla="*/ 285 h 486"/>
                  <a:gd name="T26" fmla="*/ 450 w 570"/>
                  <a:gd name="T27" fmla="*/ 450 h 486"/>
                  <a:gd name="T28" fmla="*/ 487 w 570"/>
                  <a:gd name="T29" fmla="*/ 48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0" h="486">
                    <a:moveTo>
                      <a:pt x="487" y="486"/>
                    </a:moveTo>
                    <a:cubicBezTo>
                      <a:pt x="541" y="433"/>
                      <a:pt x="570" y="361"/>
                      <a:pt x="570" y="285"/>
                    </a:cubicBezTo>
                    <a:cubicBezTo>
                      <a:pt x="570" y="209"/>
                      <a:pt x="541" y="137"/>
                      <a:pt x="487" y="83"/>
                    </a:cubicBezTo>
                    <a:cubicBezTo>
                      <a:pt x="433" y="29"/>
                      <a:pt x="361" y="0"/>
                      <a:pt x="285" y="0"/>
                    </a:cubicBezTo>
                    <a:cubicBezTo>
                      <a:pt x="209" y="0"/>
                      <a:pt x="137" y="29"/>
                      <a:pt x="83" y="83"/>
                    </a:cubicBezTo>
                    <a:cubicBezTo>
                      <a:pt x="29" y="137"/>
                      <a:pt x="0" y="209"/>
                      <a:pt x="0" y="285"/>
                    </a:cubicBezTo>
                    <a:cubicBezTo>
                      <a:pt x="0" y="361"/>
                      <a:pt x="29" y="433"/>
                      <a:pt x="83" y="486"/>
                    </a:cubicBezTo>
                    <a:cubicBezTo>
                      <a:pt x="120" y="450"/>
                      <a:pt x="120" y="450"/>
                      <a:pt x="120" y="450"/>
                    </a:cubicBezTo>
                    <a:cubicBezTo>
                      <a:pt x="76" y="406"/>
                      <a:pt x="52" y="347"/>
                      <a:pt x="52" y="285"/>
                    </a:cubicBezTo>
                    <a:cubicBezTo>
                      <a:pt x="52" y="222"/>
                      <a:pt x="76" y="164"/>
                      <a:pt x="120" y="120"/>
                    </a:cubicBezTo>
                    <a:cubicBezTo>
                      <a:pt x="164" y="76"/>
                      <a:pt x="223" y="51"/>
                      <a:pt x="285" y="51"/>
                    </a:cubicBezTo>
                    <a:cubicBezTo>
                      <a:pt x="347" y="51"/>
                      <a:pt x="406" y="76"/>
                      <a:pt x="450" y="120"/>
                    </a:cubicBezTo>
                    <a:cubicBezTo>
                      <a:pt x="494" y="164"/>
                      <a:pt x="518" y="222"/>
                      <a:pt x="518" y="285"/>
                    </a:cubicBezTo>
                    <a:cubicBezTo>
                      <a:pt x="518" y="347"/>
                      <a:pt x="494" y="406"/>
                      <a:pt x="450" y="450"/>
                    </a:cubicBezTo>
                    <a:lnTo>
                      <a:pt x="487" y="4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29"/>
              <p:cNvSpPr>
                <a:spLocks/>
              </p:cNvSpPr>
              <p:nvPr/>
            </p:nvSpPr>
            <p:spPr bwMode="auto">
              <a:xfrm>
                <a:off x="328" y="327"/>
                <a:ext cx="1723" cy="1470"/>
              </a:xfrm>
              <a:custGeom>
                <a:avLst/>
                <a:gdLst>
                  <a:gd name="T0" fmla="*/ 782 w 916"/>
                  <a:gd name="T1" fmla="*/ 134 h 782"/>
                  <a:gd name="T2" fmla="*/ 458 w 916"/>
                  <a:gd name="T3" fmla="*/ 0 h 782"/>
                  <a:gd name="T4" fmla="*/ 134 w 916"/>
                  <a:gd name="T5" fmla="*/ 134 h 782"/>
                  <a:gd name="T6" fmla="*/ 0 w 916"/>
                  <a:gd name="T7" fmla="*/ 458 h 782"/>
                  <a:gd name="T8" fmla="*/ 134 w 916"/>
                  <a:gd name="T9" fmla="*/ 782 h 782"/>
                  <a:gd name="T10" fmla="*/ 171 w 916"/>
                  <a:gd name="T11" fmla="*/ 745 h 782"/>
                  <a:gd name="T12" fmla="*/ 52 w 916"/>
                  <a:gd name="T13" fmla="*/ 458 h 782"/>
                  <a:gd name="T14" fmla="*/ 171 w 916"/>
                  <a:gd name="T15" fmla="*/ 171 h 782"/>
                  <a:gd name="T16" fmla="*/ 458 w 916"/>
                  <a:gd name="T17" fmla="*/ 52 h 782"/>
                  <a:gd name="T18" fmla="*/ 745 w 916"/>
                  <a:gd name="T19" fmla="*/ 171 h 782"/>
                  <a:gd name="T20" fmla="*/ 864 w 916"/>
                  <a:gd name="T21" fmla="*/ 458 h 782"/>
                  <a:gd name="T22" fmla="*/ 745 w 916"/>
                  <a:gd name="T23" fmla="*/ 745 h 782"/>
                  <a:gd name="T24" fmla="*/ 782 w 916"/>
                  <a:gd name="T25" fmla="*/ 782 h 782"/>
                  <a:gd name="T26" fmla="*/ 916 w 916"/>
                  <a:gd name="T27" fmla="*/ 458 h 782"/>
                  <a:gd name="T28" fmla="*/ 782 w 916"/>
                  <a:gd name="T29" fmla="*/ 134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6" h="782">
                    <a:moveTo>
                      <a:pt x="782" y="134"/>
                    </a:moveTo>
                    <a:cubicBezTo>
                      <a:pt x="695" y="47"/>
                      <a:pt x="580" y="0"/>
                      <a:pt x="458" y="0"/>
                    </a:cubicBezTo>
                    <a:cubicBezTo>
                      <a:pt x="336" y="0"/>
                      <a:pt x="221" y="47"/>
                      <a:pt x="134" y="134"/>
                    </a:cubicBezTo>
                    <a:cubicBezTo>
                      <a:pt x="48" y="220"/>
                      <a:pt x="0" y="335"/>
                      <a:pt x="0" y="458"/>
                    </a:cubicBezTo>
                    <a:cubicBezTo>
                      <a:pt x="0" y="580"/>
                      <a:pt x="48" y="695"/>
                      <a:pt x="134" y="782"/>
                    </a:cubicBezTo>
                    <a:cubicBezTo>
                      <a:pt x="171" y="745"/>
                      <a:pt x="171" y="745"/>
                      <a:pt x="171" y="745"/>
                    </a:cubicBezTo>
                    <a:cubicBezTo>
                      <a:pt x="94" y="668"/>
                      <a:pt x="52" y="566"/>
                      <a:pt x="52" y="458"/>
                    </a:cubicBezTo>
                    <a:cubicBezTo>
                      <a:pt x="52" y="349"/>
                      <a:pt x="94" y="247"/>
                      <a:pt x="171" y="171"/>
                    </a:cubicBezTo>
                    <a:cubicBezTo>
                      <a:pt x="247" y="94"/>
                      <a:pt x="349" y="52"/>
                      <a:pt x="458" y="52"/>
                    </a:cubicBezTo>
                    <a:cubicBezTo>
                      <a:pt x="567" y="52"/>
                      <a:pt x="669" y="94"/>
                      <a:pt x="745" y="171"/>
                    </a:cubicBezTo>
                    <a:cubicBezTo>
                      <a:pt x="822" y="247"/>
                      <a:pt x="864" y="349"/>
                      <a:pt x="864" y="458"/>
                    </a:cubicBezTo>
                    <a:cubicBezTo>
                      <a:pt x="864" y="566"/>
                      <a:pt x="822" y="668"/>
                      <a:pt x="745" y="745"/>
                    </a:cubicBezTo>
                    <a:cubicBezTo>
                      <a:pt x="782" y="782"/>
                      <a:pt x="782" y="782"/>
                      <a:pt x="782" y="782"/>
                    </a:cubicBezTo>
                    <a:cubicBezTo>
                      <a:pt x="868" y="695"/>
                      <a:pt x="916" y="580"/>
                      <a:pt x="916" y="458"/>
                    </a:cubicBezTo>
                    <a:cubicBezTo>
                      <a:pt x="916" y="335"/>
                      <a:pt x="868" y="220"/>
                      <a:pt x="78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2" y="2"/>
                <a:ext cx="2375" cy="2024"/>
              </a:xfrm>
              <a:custGeom>
                <a:avLst/>
                <a:gdLst>
                  <a:gd name="T0" fmla="*/ 1262 w 1262"/>
                  <a:gd name="T1" fmla="*/ 631 h 1077"/>
                  <a:gd name="T2" fmla="*/ 1077 w 1262"/>
                  <a:gd name="T3" fmla="*/ 185 h 1077"/>
                  <a:gd name="T4" fmla="*/ 631 w 1262"/>
                  <a:gd name="T5" fmla="*/ 0 h 1077"/>
                  <a:gd name="T6" fmla="*/ 185 w 1262"/>
                  <a:gd name="T7" fmla="*/ 185 h 1077"/>
                  <a:gd name="T8" fmla="*/ 0 w 1262"/>
                  <a:gd name="T9" fmla="*/ 631 h 1077"/>
                  <a:gd name="T10" fmla="*/ 185 w 1262"/>
                  <a:gd name="T11" fmla="*/ 1077 h 1077"/>
                  <a:gd name="T12" fmla="*/ 222 w 1262"/>
                  <a:gd name="T13" fmla="*/ 1040 h 1077"/>
                  <a:gd name="T14" fmla="*/ 52 w 1262"/>
                  <a:gd name="T15" fmla="*/ 631 h 1077"/>
                  <a:gd name="T16" fmla="*/ 222 w 1262"/>
                  <a:gd name="T17" fmla="*/ 221 h 1077"/>
                  <a:gd name="T18" fmla="*/ 631 w 1262"/>
                  <a:gd name="T19" fmla="*/ 52 h 1077"/>
                  <a:gd name="T20" fmla="*/ 1040 w 1262"/>
                  <a:gd name="T21" fmla="*/ 221 h 1077"/>
                  <a:gd name="T22" fmla="*/ 1210 w 1262"/>
                  <a:gd name="T23" fmla="*/ 631 h 1077"/>
                  <a:gd name="T24" fmla="*/ 1040 w 1262"/>
                  <a:gd name="T25" fmla="*/ 1040 h 1077"/>
                  <a:gd name="T26" fmla="*/ 1077 w 1262"/>
                  <a:gd name="T27" fmla="*/ 1077 h 1077"/>
                  <a:gd name="T28" fmla="*/ 1262 w 1262"/>
                  <a:gd name="T29" fmla="*/ 631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2" h="1077">
                    <a:moveTo>
                      <a:pt x="1262" y="631"/>
                    </a:moveTo>
                    <a:cubicBezTo>
                      <a:pt x="1262" y="462"/>
                      <a:pt x="1196" y="304"/>
                      <a:pt x="1077" y="185"/>
                    </a:cubicBezTo>
                    <a:cubicBezTo>
                      <a:pt x="958" y="66"/>
                      <a:pt x="800" y="0"/>
                      <a:pt x="631" y="0"/>
                    </a:cubicBezTo>
                    <a:cubicBezTo>
                      <a:pt x="462" y="0"/>
                      <a:pt x="304" y="66"/>
                      <a:pt x="185" y="185"/>
                    </a:cubicBezTo>
                    <a:cubicBezTo>
                      <a:pt x="66" y="304"/>
                      <a:pt x="0" y="462"/>
                      <a:pt x="0" y="631"/>
                    </a:cubicBezTo>
                    <a:cubicBezTo>
                      <a:pt x="0" y="799"/>
                      <a:pt x="66" y="958"/>
                      <a:pt x="185" y="1077"/>
                    </a:cubicBezTo>
                    <a:cubicBezTo>
                      <a:pt x="222" y="1040"/>
                      <a:pt x="222" y="1040"/>
                      <a:pt x="222" y="1040"/>
                    </a:cubicBezTo>
                    <a:cubicBezTo>
                      <a:pt x="112" y="931"/>
                      <a:pt x="52" y="785"/>
                      <a:pt x="52" y="631"/>
                    </a:cubicBezTo>
                    <a:cubicBezTo>
                      <a:pt x="52" y="476"/>
                      <a:pt x="112" y="331"/>
                      <a:pt x="222" y="221"/>
                    </a:cubicBezTo>
                    <a:cubicBezTo>
                      <a:pt x="331" y="112"/>
                      <a:pt x="476" y="52"/>
                      <a:pt x="631" y="52"/>
                    </a:cubicBezTo>
                    <a:cubicBezTo>
                      <a:pt x="786" y="52"/>
                      <a:pt x="931" y="112"/>
                      <a:pt x="1040" y="221"/>
                    </a:cubicBezTo>
                    <a:cubicBezTo>
                      <a:pt x="1150" y="331"/>
                      <a:pt x="1210" y="476"/>
                      <a:pt x="1210" y="631"/>
                    </a:cubicBezTo>
                    <a:cubicBezTo>
                      <a:pt x="1210" y="785"/>
                      <a:pt x="1150" y="931"/>
                      <a:pt x="1040" y="1040"/>
                    </a:cubicBezTo>
                    <a:cubicBezTo>
                      <a:pt x="1077" y="1077"/>
                      <a:pt x="1077" y="1077"/>
                      <a:pt x="1077" y="1077"/>
                    </a:cubicBezTo>
                    <a:cubicBezTo>
                      <a:pt x="1196" y="958"/>
                      <a:pt x="1262" y="799"/>
                      <a:pt x="1262" y="6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13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Change Management</a:t>
            </a:r>
            <a:br>
              <a:rPr lang="en-US" dirty="0"/>
            </a:br>
            <a:r>
              <a:rPr lang="en-US" dirty="0"/>
              <a:t>and Project Management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599" y="3236992"/>
            <a:ext cx="4134066" cy="889390"/>
            <a:chOff x="228600" y="3218212"/>
            <a:chExt cx="4352455" cy="1026353"/>
          </a:xfrm>
        </p:grpSpPr>
        <p:sp>
          <p:nvSpPr>
            <p:cNvPr id="6" name="Rectangle 5"/>
            <p:cNvSpPr/>
            <p:nvPr/>
          </p:nvSpPr>
          <p:spPr>
            <a:xfrm>
              <a:off x="228600" y="3218212"/>
              <a:ext cx="1326085" cy="1026353"/>
            </a:xfrm>
            <a:prstGeom prst="rect">
              <a:avLst/>
            </a:prstGeom>
            <a:solidFill>
              <a:srgbClr val="A32B2A"/>
            </a:solidFill>
            <a:ln w="6350">
              <a:noFill/>
            </a:ln>
          </p:spPr>
          <p:txBody>
            <a:bodyPr wrap="square" lIns="182880" tIns="91440" rIns="182880" bIns="9144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Current</a:t>
              </a:r>
            </a:p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state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41785" y="3218212"/>
              <a:ext cx="1326085" cy="1026353"/>
            </a:xfrm>
            <a:prstGeom prst="rect">
              <a:avLst/>
            </a:prstGeom>
            <a:solidFill>
              <a:srgbClr val="E9A55D"/>
            </a:solidFill>
            <a:ln w="6350">
              <a:noFill/>
            </a:ln>
          </p:spPr>
          <p:txBody>
            <a:bodyPr wrap="square" lIns="182880" tIns="91440" rIns="182880" bIns="9144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Transition</a:t>
              </a:r>
            </a:p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state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54970" y="3218212"/>
              <a:ext cx="1326085" cy="1026353"/>
            </a:xfrm>
            <a:prstGeom prst="rect">
              <a:avLst/>
            </a:prstGeom>
            <a:solidFill>
              <a:srgbClr val="4BA484"/>
            </a:solidFill>
            <a:ln w="6350">
              <a:noFill/>
            </a:ln>
          </p:spPr>
          <p:txBody>
            <a:bodyPr wrap="square" lIns="182880" tIns="91440" rIns="182880" bIns="91440" anchor="ctr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Future</a:t>
              </a:r>
            </a:p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state</a:t>
              </a:r>
            </a:p>
          </p:txBody>
        </p:sp>
      </p:grp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228599" y="2298363"/>
            <a:ext cx="4257676" cy="786926"/>
          </a:xfrm>
          <a:prstGeom prst="rightArrow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Project Management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28599" y="4278085"/>
            <a:ext cx="4257676" cy="786926"/>
          </a:xfrm>
          <a:prstGeom prst="rightArrow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Change Management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7761" y="1410831"/>
            <a:ext cx="4243570" cy="2123658"/>
            <a:chOff x="4667761" y="1410831"/>
            <a:chExt cx="4243570" cy="2123658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667761" y="1410831"/>
              <a:ext cx="2011680" cy="1638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6213" indent="-176213">
                <a:spcAft>
                  <a:spcPts val="30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Process:</a:t>
              </a:r>
              <a:endParaRPr lang="en-US" sz="1200" dirty="0">
                <a:solidFill>
                  <a:prstClr val="black"/>
                </a:solidFill>
                <a:cs typeface="Arial" pitchFamily="34" charset="0"/>
              </a:endParaRP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Initiation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Planning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Executing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Monitoring/</a:t>
              </a:r>
              <a:br>
                <a:rPr lang="en-US" sz="1200" dirty="0">
                  <a:solidFill>
                    <a:prstClr val="black"/>
                  </a:solidFill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controlling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Closing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6899651" y="1410831"/>
              <a:ext cx="201168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 marL="117475" indent="-117475">
                <a:spcAft>
                  <a:spcPts val="30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Tools:</a:t>
              </a:r>
              <a:endParaRPr lang="en-US" sz="1200" dirty="0">
                <a:solidFill>
                  <a:prstClr val="black"/>
                </a:solidFill>
                <a:cs typeface="Arial" pitchFamily="34" charset="0"/>
              </a:endParaRP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Statement of work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Project charter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Business case 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Work breakdown structure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Budget estimations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Resource allocation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Schedule 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Tracking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83636" y="3813332"/>
            <a:ext cx="4231764" cy="2123658"/>
            <a:chOff x="4683636" y="3813332"/>
            <a:chExt cx="4231764" cy="2123658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683636" y="3813332"/>
              <a:ext cx="2011680" cy="1800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7475" indent="-117475">
                <a:spcAft>
                  <a:spcPts val="30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Process:</a:t>
              </a:r>
              <a:endParaRPr lang="en-US" sz="1200" dirty="0">
                <a:solidFill>
                  <a:prstClr val="black"/>
                </a:solidFill>
                <a:cs typeface="Arial" pitchFamily="34" charset="0"/>
              </a:endParaRPr>
            </a:p>
            <a:p>
              <a:pPr marL="176213" indent="-176213">
                <a:spcAft>
                  <a:spcPts val="300"/>
                </a:spcAft>
              </a:pPr>
              <a:r>
                <a:rPr lang="en-US" sz="1400" b="1" dirty="0">
                  <a:solidFill>
                    <a:srgbClr val="342A86"/>
                  </a:solidFill>
                  <a:cs typeface="Arial" pitchFamily="34" charset="0"/>
                </a:rPr>
                <a:t>Organizational: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Preparing for change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Managing change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Reinforcing change™</a:t>
              </a:r>
              <a:endParaRPr lang="en-US" sz="1600" dirty="0">
                <a:solidFill>
                  <a:prstClr val="black"/>
                </a:solidFill>
                <a:cs typeface="Arial" pitchFamily="34" charset="0"/>
              </a:endParaRPr>
            </a:p>
            <a:p>
              <a:pPr marL="176213" indent="-176213">
                <a:spcAft>
                  <a:spcPts val="300"/>
                </a:spcAft>
              </a:pPr>
              <a:r>
                <a:rPr lang="en-US" sz="1400" b="1" dirty="0">
                  <a:solidFill>
                    <a:srgbClr val="342A86"/>
                  </a:solidFill>
                  <a:cs typeface="Arial" pitchFamily="34" charset="0"/>
                </a:rPr>
                <a:t>Individual: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ADKAR®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903720" y="3813332"/>
              <a:ext cx="201168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 marL="117475" indent="-117475">
                <a:spcAft>
                  <a:spcPts val="30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Tools:</a:t>
              </a:r>
              <a:endParaRPr lang="en-US" sz="1200" dirty="0">
                <a:solidFill>
                  <a:prstClr val="black"/>
                </a:solidFill>
                <a:cs typeface="Arial" pitchFamily="34" charset="0"/>
              </a:endParaRP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Individual change model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Readiness assessment 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Communications plan 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Sponsor roadmap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Coaching plan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Training plan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Resistance management </a:t>
              </a:r>
            </a:p>
            <a:p>
              <a:pPr marL="182880" indent="-182880">
                <a:spcAft>
                  <a:spcPts val="3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Reinforcement</a:t>
              </a: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8601" y="1257094"/>
            <a:ext cx="3244173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176213" indent="-176213">
              <a:spcAft>
                <a:spcPts val="300"/>
              </a:spcAft>
            </a:pPr>
            <a:r>
              <a:rPr lang="en-US" sz="2400" b="1" dirty="0">
                <a:solidFill>
                  <a:srgbClr val="342A86"/>
                </a:solidFill>
                <a:cs typeface="Arial" pitchFamily="34" charset="0"/>
              </a:rPr>
              <a:t>Focus: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>
              <a:spcAft>
                <a:spcPts val="300"/>
              </a:spcAft>
              <a:buClr>
                <a:srgbClr val="342A86"/>
              </a:buClr>
            </a:pPr>
            <a:r>
              <a:rPr lang="en-US" b="1" dirty="0">
                <a:solidFill>
                  <a:srgbClr val="342A86"/>
                </a:solidFill>
              </a:rPr>
              <a:t>Technical side </a:t>
            </a:r>
            <a:r>
              <a:rPr lang="en-US" dirty="0">
                <a:solidFill>
                  <a:prstClr val="black"/>
                </a:solidFill>
              </a:rPr>
              <a:t>of moving from current state to future state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8601" y="5052145"/>
            <a:ext cx="3244173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176213" indent="-176213">
              <a:spcAft>
                <a:spcPts val="300"/>
              </a:spcAft>
            </a:pPr>
            <a:r>
              <a:rPr lang="en-US" sz="2400" b="1" dirty="0">
                <a:solidFill>
                  <a:srgbClr val="342A86"/>
                </a:solidFill>
                <a:cs typeface="Arial" pitchFamily="34" charset="0"/>
              </a:rPr>
              <a:t>Focus: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>
              <a:spcAft>
                <a:spcPts val="300"/>
              </a:spcAft>
              <a:buClr>
                <a:srgbClr val="342A86"/>
              </a:buClr>
            </a:pPr>
            <a:r>
              <a:rPr lang="en-US" b="1" dirty="0">
                <a:solidFill>
                  <a:srgbClr val="342A86"/>
                </a:solidFill>
              </a:rPr>
              <a:t>People side</a:t>
            </a:r>
            <a:r>
              <a:rPr lang="en-US" dirty="0">
                <a:solidFill>
                  <a:prstClr val="black"/>
                </a:solidFill>
              </a:rPr>
              <a:t> of moving from current state to future state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667761" y="3681687"/>
            <a:ext cx="425360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Steps for Each ADKAR Building Block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28599" y="800100"/>
            <a:ext cx="8686800" cy="800962"/>
            <a:chOff x="228599" y="800100"/>
            <a:chExt cx="8686800" cy="800962"/>
          </a:xfrm>
        </p:grpSpPr>
        <p:grpSp>
          <p:nvGrpSpPr>
            <p:cNvPr id="6" name="Group 5"/>
            <p:cNvGrpSpPr/>
            <p:nvPr/>
          </p:nvGrpSpPr>
          <p:grpSpPr>
            <a:xfrm>
              <a:off x="228599" y="800100"/>
              <a:ext cx="801744" cy="800962"/>
              <a:chOff x="228600" y="914400"/>
              <a:chExt cx="967922" cy="9669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28600" y="914400"/>
                <a:ext cx="967922" cy="966975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tIns="3291840" bIns="0" rtlCol="0" anchor="ctr" anchorCtr="0"/>
              <a:lstStyle/>
              <a:p>
                <a:pPr algn="ctr"/>
                <a:endParaRPr lang="en-US" sz="1100" dirty="0">
                  <a:solidFill>
                    <a:srgbClr val="8C9696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56018" y="1141344"/>
                <a:ext cx="513086" cy="513086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342A86"/>
                    </a:solidFill>
                  </a:rPr>
                  <a:t>A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11073" y="877416"/>
              <a:ext cx="207027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To Build</a:t>
              </a:r>
            </a:p>
            <a:p>
              <a:r>
                <a:rPr lang="en-US" b="1" dirty="0">
                  <a:solidFill>
                    <a:srgbClr val="342A86"/>
                  </a:solidFill>
                </a:rPr>
                <a:t>Awareness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81350" y="801978"/>
              <a:ext cx="5734049" cy="7972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28600" indent="-228600" fontAlgn="base">
                <a:lnSpc>
                  <a:spcPct val="85000"/>
                </a:lnSpc>
                <a:spcAft>
                  <a:spcPts val="6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prstClr val="black"/>
                  </a:solidFill>
                </a:rPr>
                <a:t>Effective and targeted communications</a:t>
              </a:r>
            </a:p>
            <a:p>
              <a:pPr marL="228600" indent="-228600" fontAlgn="base">
                <a:lnSpc>
                  <a:spcPct val="85000"/>
                </a:lnSpc>
                <a:spcAft>
                  <a:spcPts val="6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prstClr val="black"/>
                  </a:solidFill>
                </a:rPr>
                <a:t>Senior leaders sharing the why and the vision</a:t>
              </a:r>
            </a:p>
            <a:p>
              <a:pPr marL="228600" indent="-228600" fontAlgn="base">
                <a:lnSpc>
                  <a:spcPct val="85000"/>
                </a:lnSpc>
                <a:spcAft>
                  <a:spcPts val="600"/>
                </a:spcAft>
                <a:buClr>
                  <a:srgbClr val="342A86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prstClr val="black"/>
                  </a:solidFill>
                </a:rPr>
                <a:t>Ready access to information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599" y="5401331"/>
            <a:ext cx="8686800" cy="821763"/>
            <a:chOff x="228599" y="5401331"/>
            <a:chExt cx="8686800" cy="821763"/>
          </a:xfrm>
        </p:grpSpPr>
        <p:grpSp>
          <p:nvGrpSpPr>
            <p:cNvPr id="12" name="Group 11"/>
            <p:cNvGrpSpPr/>
            <p:nvPr/>
          </p:nvGrpSpPr>
          <p:grpSpPr>
            <a:xfrm>
              <a:off x="228599" y="5411731"/>
              <a:ext cx="801744" cy="800962"/>
              <a:chOff x="228600" y="5107242"/>
              <a:chExt cx="967922" cy="96697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8600" y="5107242"/>
                <a:ext cx="967922" cy="966975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tIns="3291840" bIns="0" rtlCol="0" anchor="ctr" anchorCtr="0"/>
              <a:lstStyle/>
              <a:p>
                <a:pPr algn="ctr"/>
                <a:endParaRPr lang="en-US" sz="1100" dirty="0">
                  <a:solidFill>
                    <a:srgbClr val="8C9696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56018" y="5334186"/>
                <a:ext cx="513086" cy="513086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342A86"/>
                    </a:solidFill>
                  </a:rPr>
                  <a:t>R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11073" y="5489047"/>
              <a:ext cx="207027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To </a:t>
              </a:r>
              <a:r>
                <a:rPr lang="en-US" b="1" dirty="0">
                  <a:solidFill>
                    <a:srgbClr val="342A86"/>
                  </a:solidFill>
                </a:rPr>
                <a:t>Reinforce</a:t>
              </a:r>
              <a:br>
                <a:rPr lang="en-US" b="1" dirty="0">
                  <a:solidFill>
                    <a:srgbClr val="342A86"/>
                  </a:solidFill>
                </a:rPr>
              </a:br>
              <a:r>
                <a:rPr lang="en-US" dirty="0">
                  <a:solidFill>
                    <a:prstClr val="black"/>
                  </a:solidFill>
                </a:rPr>
                <a:t>Change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81350" y="5401331"/>
              <a:ext cx="5734049" cy="8217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228600" indent="-228600" defTabSz="91440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dk1"/>
                  </a:solidFill>
                </a:defRPr>
              </a:lvl1pPr>
            </a:lstStyle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Celebrate successes individually and as a group</a:t>
              </a:r>
            </a:p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Rewards and recognition that are meaningful</a:t>
              </a:r>
            </a:p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Feedback on performance and accountability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8599" y="4248424"/>
            <a:ext cx="8686800" cy="821763"/>
            <a:chOff x="228599" y="4248424"/>
            <a:chExt cx="8686800" cy="821763"/>
          </a:xfrm>
        </p:grpSpPr>
        <p:grpSp>
          <p:nvGrpSpPr>
            <p:cNvPr id="18" name="Group 17"/>
            <p:cNvGrpSpPr/>
            <p:nvPr/>
          </p:nvGrpSpPr>
          <p:grpSpPr>
            <a:xfrm>
              <a:off x="228599" y="4258824"/>
              <a:ext cx="801744" cy="800962"/>
              <a:chOff x="228600" y="4059032"/>
              <a:chExt cx="967922" cy="96697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8600" y="4059032"/>
                <a:ext cx="967922" cy="966975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tIns="3291840" bIns="0" rtlCol="0" anchor="ctr" anchorCtr="0"/>
              <a:lstStyle/>
              <a:p>
                <a:pPr algn="ctr"/>
                <a:endParaRPr lang="en-US" sz="1100" dirty="0">
                  <a:solidFill>
                    <a:srgbClr val="8C9696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56018" y="4285976"/>
                <a:ext cx="513086" cy="513086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342A86"/>
                    </a:solidFill>
                  </a:rPr>
                  <a:t>A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111073" y="4336140"/>
              <a:ext cx="207027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To Foster</a:t>
              </a:r>
              <a:r>
                <a:rPr lang="en-US" b="1" dirty="0">
                  <a:solidFill>
                    <a:srgbClr val="342A86"/>
                  </a:solidFill>
                </a:rPr>
                <a:t/>
              </a:r>
              <a:br>
                <a:rPr lang="en-US" b="1" dirty="0">
                  <a:solidFill>
                    <a:srgbClr val="342A86"/>
                  </a:solidFill>
                </a:rPr>
              </a:br>
              <a:r>
                <a:rPr lang="en-US" b="1" dirty="0">
                  <a:solidFill>
                    <a:srgbClr val="342A86"/>
                  </a:solidFill>
                </a:rPr>
                <a:t>Ability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81350" y="4248424"/>
              <a:ext cx="5734049" cy="8217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228600" indent="-228600" defTabSz="91440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dk1"/>
                  </a:solidFill>
                </a:defRPr>
              </a:lvl1pPr>
            </a:lstStyle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Coaching by managers, supervisors and SMEs</a:t>
              </a:r>
            </a:p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Hands-on exercises, practice and time</a:t>
              </a:r>
            </a:p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Elimination of any potential barriers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8599" y="3095516"/>
            <a:ext cx="8686800" cy="821763"/>
            <a:chOff x="228599" y="3095516"/>
            <a:chExt cx="8686800" cy="821763"/>
          </a:xfrm>
        </p:grpSpPr>
        <p:grpSp>
          <p:nvGrpSpPr>
            <p:cNvPr id="24" name="Group 23"/>
            <p:cNvGrpSpPr/>
            <p:nvPr/>
          </p:nvGrpSpPr>
          <p:grpSpPr>
            <a:xfrm>
              <a:off x="228599" y="3105916"/>
              <a:ext cx="801744" cy="800962"/>
              <a:chOff x="228600" y="3010821"/>
              <a:chExt cx="967922" cy="96697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28600" y="3010821"/>
                <a:ext cx="967922" cy="966975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tIns="3291840" bIns="0" rtlCol="0" anchor="ctr" anchorCtr="0"/>
              <a:lstStyle/>
              <a:p>
                <a:pPr algn="ctr"/>
                <a:endParaRPr lang="en-US" sz="1100" dirty="0">
                  <a:solidFill>
                    <a:srgbClr val="8C9696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6018" y="3237765"/>
                <a:ext cx="513086" cy="513086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342A86"/>
                    </a:solidFill>
                  </a:rPr>
                  <a:t>K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111073" y="3183232"/>
              <a:ext cx="207027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To Develop</a:t>
              </a:r>
            </a:p>
            <a:p>
              <a:r>
                <a:rPr lang="en-US" b="1" dirty="0">
                  <a:solidFill>
                    <a:srgbClr val="342A86"/>
                  </a:solidFill>
                </a:rPr>
                <a:t>Knowledge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81350" y="3095516"/>
              <a:ext cx="5734049" cy="8217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228600" indent="-228600" defTabSz="91440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dk1"/>
                  </a:solidFill>
                </a:defRPr>
              </a:lvl1pPr>
            </a:lstStyle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Effective training with the proper context</a:t>
              </a:r>
            </a:p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Education for, during, and after the change</a:t>
              </a:r>
            </a:p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Job aides and real-life application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8599" y="1942608"/>
            <a:ext cx="8686800" cy="821763"/>
            <a:chOff x="228599" y="1942608"/>
            <a:chExt cx="8686800" cy="821763"/>
          </a:xfrm>
        </p:grpSpPr>
        <p:grpSp>
          <p:nvGrpSpPr>
            <p:cNvPr id="30" name="Group 29"/>
            <p:cNvGrpSpPr/>
            <p:nvPr/>
          </p:nvGrpSpPr>
          <p:grpSpPr>
            <a:xfrm>
              <a:off x="228599" y="1953008"/>
              <a:ext cx="801744" cy="800962"/>
              <a:chOff x="228600" y="1962610"/>
              <a:chExt cx="967922" cy="96697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28600" y="1962610"/>
                <a:ext cx="967922" cy="966975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tIns="3291840" bIns="0" rtlCol="0" anchor="ctr" anchorCtr="0"/>
              <a:lstStyle/>
              <a:p>
                <a:pPr algn="ctr"/>
                <a:endParaRPr lang="en-US" sz="1100" dirty="0">
                  <a:solidFill>
                    <a:srgbClr val="8C9696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56018" y="2189554"/>
                <a:ext cx="513086" cy="513086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342A86"/>
                    </a:solidFill>
                  </a:rPr>
                  <a:t>D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111073" y="2030324"/>
              <a:ext cx="207027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To Create</a:t>
              </a:r>
            </a:p>
            <a:p>
              <a:r>
                <a:rPr lang="en-US" b="1" dirty="0">
                  <a:solidFill>
                    <a:srgbClr val="342A86"/>
                  </a:solidFill>
                </a:rPr>
                <a:t>Desire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81350" y="1942608"/>
              <a:ext cx="5734049" cy="8217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228600" indent="-228600" defTabSz="914400" fontAlgn="base">
                <a:lnSpc>
                  <a:spcPct val="85000"/>
                </a:lnSpc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dk1"/>
                  </a:solidFill>
                </a:defRPr>
              </a:lvl1pPr>
            </a:lstStyle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Senior leaders demonstrating their commitment</a:t>
              </a:r>
            </a:p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Managers and supervisors advocating the change</a:t>
              </a:r>
            </a:p>
            <a:p>
              <a:pPr>
                <a:buClr>
                  <a:srgbClr val="342A86"/>
                </a:buClr>
              </a:pPr>
              <a:r>
                <a:rPr lang="en-US" dirty="0">
                  <a:solidFill>
                    <a:prstClr val="black"/>
                  </a:solidFill>
                </a:rPr>
                <a:t>Employee participation and involvement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228599" y="1777035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8599" y="2929943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8599" y="4082851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8599" y="5235759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3756" y="1219200"/>
          <a:ext cx="8505444" cy="4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3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7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1"/>
                          </a:solidFill>
                        </a:rPr>
                        <a:t>Resistance</a:t>
                      </a:r>
                      <a:br>
                        <a:rPr lang="en-US" sz="2400" kern="120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2400" kern="1200" dirty="0">
                          <a:solidFill>
                            <a:schemeClr val="accent1"/>
                          </a:solidFill>
                        </a:rPr>
                        <a:t>Prevention</a:t>
                      </a:r>
                      <a:endParaRPr lang="en-US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92100" indent="-292100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1600" dirty="0"/>
                        <a:t>Make a compelling case for “why”</a:t>
                      </a:r>
                    </a:p>
                    <a:p>
                      <a:pPr marL="292100" indent="-292100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1600" dirty="0"/>
                        <a:t>Ensure active and visible sponsorship</a:t>
                      </a:r>
                    </a:p>
                    <a:p>
                      <a:pPr marL="292100" indent="-292100">
                        <a:buFont typeface="Wingdings" pitchFamily="2" charset="2"/>
                        <a:buChar char="q"/>
                      </a:pPr>
                      <a:r>
                        <a:rPr lang="en-US" sz="1600" dirty="0"/>
                        <a:t>Provide opportunities for involvement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1"/>
                          </a:solidFill>
                        </a:rPr>
                        <a:t>Proactive</a:t>
                      </a:r>
                      <a:br>
                        <a:rPr lang="en-US" sz="2400" kern="120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2400" kern="1200" dirty="0">
                          <a:solidFill>
                            <a:schemeClr val="accent1"/>
                          </a:solidFill>
                        </a:rPr>
                        <a:t>Resistance</a:t>
                      </a:r>
                      <a:br>
                        <a:rPr lang="en-US" sz="2400" kern="120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2400" kern="1200" dirty="0">
                          <a:solidFill>
                            <a:schemeClr val="accent1"/>
                          </a:solidFill>
                        </a:rPr>
                        <a:t>Management</a:t>
                      </a:r>
                      <a:endParaRPr lang="en-US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92100" indent="-292100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1600" dirty="0"/>
                        <a:t>Where is resistance likely to come from?</a:t>
                      </a:r>
                    </a:p>
                    <a:p>
                      <a:pPr marL="292100" indent="-292100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1600" dirty="0"/>
                        <a:t>What is resistance likely to look like?</a:t>
                      </a:r>
                    </a:p>
                    <a:p>
                      <a:pPr marL="292100" indent="-292100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1600" dirty="0"/>
                        <a:t>What are the likely sources of resistance?</a:t>
                      </a:r>
                    </a:p>
                    <a:p>
                      <a:pPr marL="292100" indent="-292100">
                        <a:buFont typeface="Wingdings" pitchFamily="2" charset="2"/>
                        <a:buChar char="q"/>
                      </a:pPr>
                      <a:r>
                        <a:rPr lang="en-US" sz="1600" dirty="0"/>
                        <a:t>What can we do to address this in advance?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accent1"/>
                          </a:solidFill>
                        </a:rPr>
                        <a:t>Reactive</a:t>
                      </a:r>
                      <a:br>
                        <a:rPr lang="en-US" sz="2400" kern="120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2400" kern="1200" dirty="0">
                          <a:solidFill>
                            <a:schemeClr val="accent1"/>
                          </a:solidFill>
                        </a:rPr>
                        <a:t>Resistance</a:t>
                      </a:r>
                      <a:br>
                        <a:rPr lang="en-US" sz="2400" kern="120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2400" kern="1200" dirty="0">
                          <a:solidFill>
                            <a:schemeClr val="accent1"/>
                          </a:solidFill>
                        </a:rPr>
                        <a:t>Management</a:t>
                      </a:r>
                      <a:endParaRPr lang="en-US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92100" indent="-292100" algn="l" defTabSz="914400" rtl="0" eaLnBrk="1" latinLnBrk="0" hangingPunct="1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1600" kern="1200" dirty="0"/>
                        <a:t>Diagnose the root cause</a:t>
                      </a:r>
                    </a:p>
                    <a:p>
                      <a:pPr marL="292100" indent="-292100" algn="l" defTabSz="914400" rtl="0" eaLnBrk="1" latinLnBrk="0" hangingPunct="1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1600" kern="1200" dirty="0"/>
                        <a:t>Address the root cause</a:t>
                      </a:r>
                    </a:p>
                    <a:p>
                      <a:pPr marL="292100" indent="-292100" algn="l" defTabSz="914400" rtl="0" eaLnBrk="1" latinLnBrk="0" hangingPunct="1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1600" kern="1200" dirty="0"/>
                        <a:t>Enable the appropriate resistance managers</a:t>
                      </a:r>
                    </a:p>
                    <a:p>
                      <a:pPr marL="292100" indent="-292100" algn="l" defTabSz="914400" rtl="0" eaLnBrk="1" latinLnBrk="0" hangingPunct="1"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en-US" sz="1600" kern="1200" dirty="0"/>
                        <a:t>Remember the ADKAR barrier point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Avenues for Resistance Management</a:t>
            </a:r>
            <a:br>
              <a:rPr lang="en-US" dirty="0"/>
            </a:b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62000" y="2791968"/>
            <a:ext cx="7924800" cy="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00456" y="1414454"/>
            <a:ext cx="1215972" cy="121597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342A86"/>
                </a:solidFill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600456" y="2984174"/>
            <a:ext cx="1215972" cy="121597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342A86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600456" y="4532376"/>
            <a:ext cx="1215972" cy="121597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342A86"/>
                </a:solidFill>
              </a:rPr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62000" y="4361687"/>
            <a:ext cx="7924800" cy="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1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 Reasons for Employee Resistance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5547" y="1351072"/>
            <a:ext cx="8372939" cy="562566"/>
            <a:chOff x="245547" y="1351072"/>
            <a:chExt cx="8372939" cy="562566"/>
          </a:xfrm>
        </p:grpSpPr>
        <p:sp>
          <p:nvSpPr>
            <p:cNvPr id="7" name="Rectangle 6"/>
            <p:cNvSpPr/>
            <p:nvPr/>
          </p:nvSpPr>
          <p:spPr>
            <a:xfrm>
              <a:off x="970236" y="1493855"/>
              <a:ext cx="7648250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Lack of Awareness of Why a Change is Needed</a:t>
              </a:r>
            </a:p>
          </p:txBody>
        </p:sp>
        <p:sp>
          <p:nvSpPr>
            <p:cNvPr id="8" name="Oval 15"/>
            <p:cNvSpPr/>
            <p:nvPr/>
          </p:nvSpPr>
          <p:spPr>
            <a:xfrm>
              <a:off x="245547" y="1351072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342A86"/>
                  </a:solidFill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5547" y="2333390"/>
            <a:ext cx="8372939" cy="562566"/>
            <a:chOff x="245547" y="2333390"/>
            <a:chExt cx="8372939" cy="562566"/>
          </a:xfrm>
        </p:grpSpPr>
        <p:sp>
          <p:nvSpPr>
            <p:cNvPr id="10" name="Rectangle 6"/>
            <p:cNvSpPr/>
            <p:nvPr/>
          </p:nvSpPr>
          <p:spPr>
            <a:xfrm>
              <a:off x="970236" y="2476174"/>
              <a:ext cx="7648250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Change Specific Resistance</a:t>
              </a:r>
            </a:p>
          </p:txBody>
        </p:sp>
        <p:sp>
          <p:nvSpPr>
            <p:cNvPr id="11" name="Oval 15"/>
            <p:cNvSpPr/>
            <p:nvPr/>
          </p:nvSpPr>
          <p:spPr>
            <a:xfrm>
              <a:off x="245547" y="2333390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342A86"/>
                  </a:solidFill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5547" y="3315708"/>
            <a:ext cx="8372939" cy="562566"/>
            <a:chOff x="245547" y="3315708"/>
            <a:chExt cx="8372939" cy="562566"/>
          </a:xfrm>
        </p:grpSpPr>
        <p:sp>
          <p:nvSpPr>
            <p:cNvPr id="13" name="Rectangle 6"/>
            <p:cNvSpPr/>
            <p:nvPr/>
          </p:nvSpPr>
          <p:spPr>
            <a:xfrm>
              <a:off x="970236" y="3458492"/>
              <a:ext cx="7648250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Change Saturation</a:t>
              </a:r>
            </a:p>
          </p:txBody>
        </p:sp>
        <p:sp>
          <p:nvSpPr>
            <p:cNvPr id="14" name="Oval 15"/>
            <p:cNvSpPr/>
            <p:nvPr/>
          </p:nvSpPr>
          <p:spPr>
            <a:xfrm>
              <a:off x="245547" y="3315708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342A86"/>
                  </a:solidFill>
                </a:rPr>
                <a:t>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5547" y="4298026"/>
            <a:ext cx="8372936" cy="562566"/>
            <a:chOff x="245547" y="4298026"/>
            <a:chExt cx="8372936" cy="562566"/>
          </a:xfrm>
        </p:grpSpPr>
        <p:sp>
          <p:nvSpPr>
            <p:cNvPr id="16" name="Rectangle 6"/>
            <p:cNvSpPr/>
            <p:nvPr/>
          </p:nvSpPr>
          <p:spPr>
            <a:xfrm>
              <a:off x="970236" y="4440810"/>
              <a:ext cx="7648247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Fear</a:t>
              </a:r>
            </a:p>
          </p:txBody>
        </p:sp>
        <p:sp>
          <p:nvSpPr>
            <p:cNvPr id="17" name="Oval 15"/>
            <p:cNvSpPr/>
            <p:nvPr/>
          </p:nvSpPr>
          <p:spPr>
            <a:xfrm>
              <a:off x="245547" y="4298026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342A86"/>
                  </a:solidFill>
                </a:rPr>
                <a:t>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5547" y="5280341"/>
            <a:ext cx="8372936" cy="562566"/>
            <a:chOff x="245547" y="5280341"/>
            <a:chExt cx="8372936" cy="562566"/>
          </a:xfrm>
        </p:grpSpPr>
        <p:sp>
          <p:nvSpPr>
            <p:cNvPr id="19" name="Rectangle 6"/>
            <p:cNvSpPr/>
            <p:nvPr/>
          </p:nvSpPr>
          <p:spPr>
            <a:xfrm>
              <a:off x="970236" y="5423125"/>
              <a:ext cx="7648247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Lack of Support From Management or Leadership</a:t>
              </a:r>
            </a:p>
          </p:txBody>
        </p:sp>
        <p:sp>
          <p:nvSpPr>
            <p:cNvPr id="20" name="Oval 15"/>
            <p:cNvSpPr/>
            <p:nvPr/>
          </p:nvSpPr>
          <p:spPr>
            <a:xfrm>
              <a:off x="245547" y="5280341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342A86"/>
                  </a:solidFill>
                </a:rPr>
                <a:t>5</a:t>
              </a:r>
            </a:p>
          </p:txBody>
        </p:sp>
      </p:grpSp>
      <p:cxnSp>
        <p:nvCxnSpPr>
          <p:cNvPr id="21" name="Straight Connector 40"/>
          <p:cNvCxnSpPr/>
          <p:nvPr/>
        </p:nvCxnSpPr>
        <p:spPr>
          <a:xfrm>
            <a:off x="228600" y="2123514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0"/>
          <p:cNvCxnSpPr/>
          <p:nvPr/>
        </p:nvCxnSpPr>
        <p:spPr>
          <a:xfrm>
            <a:off x="228600" y="3105832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0"/>
          <p:cNvCxnSpPr/>
          <p:nvPr/>
        </p:nvCxnSpPr>
        <p:spPr>
          <a:xfrm>
            <a:off x="228600" y="4088150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0"/>
          <p:cNvCxnSpPr/>
          <p:nvPr/>
        </p:nvCxnSpPr>
        <p:spPr>
          <a:xfrm>
            <a:off x="228600" y="5070468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FB76CB2-8050-418A-A059-676BE0C9B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134" y="169093"/>
            <a:ext cx="861863" cy="1114887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4515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 Reasons for Manager Resistance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5547" y="1351072"/>
            <a:ext cx="8372939" cy="562566"/>
            <a:chOff x="245547" y="1495176"/>
            <a:chExt cx="8372939" cy="562566"/>
          </a:xfrm>
        </p:grpSpPr>
        <p:sp>
          <p:nvSpPr>
            <p:cNvPr id="7" name="Rectangle 6"/>
            <p:cNvSpPr/>
            <p:nvPr/>
          </p:nvSpPr>
          <p:spPr>
            <a:xfrm>
              <a:off x="970236" y="1637959"/>
              <a:ext cx="7648250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Organizational Culture</a:t>
              </a:r>
            </a:p>
          </p:txBody>
        </p:sp>
        <p:sp>
          <p:nvSpPr>
            <p:cNvPr id="8" name="Oval 15"/>
            <p:cNvSpPr/>
            <p:nvPr/>
          </p:nvSpPr>
          <p:spPr>
            <a:xfrm>
              <a:off x="245547" y="1495176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342A86"/>
                  </a:solidFill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5547" y="2333390"/>
            <a:ext cx="8372939" cy="562566"/>
            <a:chOff x="245547" y="2477494"/>
            <a:chExt cx="8372939" cy="562566"/>
          </a:xfrm>
        </p:grpSpPr>
        <p:sp>
          <p:nvSpPr>
            <p:cNvPr id="10" name="Rectangle 6"/>
            <p:cNvSpPr/>
            <p:nvPr/>
          </p:nvSpPr>
          <p:spPr>
            <a:xfrm>
              <a:off x="970236" y="2620278"/>
              <a:ext cx="7648250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Lack of Awareness and Knowledge About the Change</a:t>
              </a:r>
            </a:p>
          </p:txBody>
        </p:sp>
        <p:sp>
          <p:nvSpPr>
            <p:cNvPr id="11" name="Oval 15"/>
            <p:cNvSpPr/>
            <p:nvPr/>
          </p:nvSpPr>
          <p:spPr>
            <a:xfrm>
              <a:off x="245547" y="2477494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342A86"/>
                  </a:solidFill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5547" y="3315708"/>
            <a:ext cx="8372939" cy="562566"/>
            <a:chOff x="245547" y="3459812"/>
            <a:chExt cx="8372939" cy="562566"/>
          </a:xfrm>
        </p:grpSpPr>
        <p:sp>
          <p:nvSpPr>
            <p:cNvPr id="13" name="Rectangle 6"/>
            <p:cNvSpPr/>
            <p:nvPr/>
          </p:nvSpPr>
          <p:spPr>
            <a:xfrm>
              <a:off x="970236" y="3602596"/>
              <a:ext cx="7648250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Lack of Buy-in</a:t>
              </a:r>
            </a:p>
          </p:txBody>
        </p:sp>
        <p:sp>
          <p:nvSpPr>
            <p:cNvPr id="14" name="Oval 15"/>
            <p:cNvSpPr/>
            <p:nvPr/>
          </p:nvSpPr>
          <p:spPr>
            <a:xfrm>
              <a:off x="245547" y="3459812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342A86"/>
                  </a:solidFill>
                </a:rPr>
                <a:t>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547" y="4298026"/>
            <a:ext cx="8372936" cy="562566"/>
            <a:chOff x="245547" y="4442130"/>
            <a:chExt cx="8372936" cy="562566"/>
          </a:xfrm>
        </p:grpSpPr>
        <p:sp>
          <p:nvSpPr>
            <p:cNvPr id="16" name="Rectangle 6"/>
            <p:cNvSpPr/>
            <p:nvPr/>
          </p:nvSpPr>
          <p:spPr>
            <a:xfrm>
              <a:off x="970236" y="4584914"/>
              <a:ext cx="7648247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Misalignment of Project Goals and Personal Incentives</a:t>
              </a:r>
            </a:p>
          </p:txBody>
        </p:sp>
        <p:sp>
          <p:nvSpPr>
            <p:cNvPr id="17" name="Oval 15"/>
            <p:cNvSpPr/>
            <p:nvPr/>
          </p:nvSpPr>
          <p:spPr>
            <a:xfrm>
              <a:off x="245547" y="4442130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342A86"/>
                  </a:solidFill>
                </a:rPr>
                <a:t>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5547" y="5280341"/>
            <a:ext cx="8372936" cy="562566"/>
            <a:chOff x="245547" y="5424445"/>
            <a:chExt cx="8372936" cy="562566"/>
          </a:xfrm>
        </p:grpSpPr>
        <p:sp>
          <p:nvSpPr>
            <p:cNvPr id="19" name="Rectangle 6"/>
            <p:cNvSpPr/>
            <p:nvPr/>
          </p:nvSpPr>
          <p:spPr>
            <a:xfrm>
              <a:off x="970236" y="5567229"/>
              <a:ext cx="7648247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Lack of Confidence in Their Own Ability to Manage the People Side of Change</a:t>
              </a:r>
            </a:p>
          </p:txBody>
        </p:sp>
        <p:sp>
          <p:nvSpPr>
            <p:cNvPr id="20" name="Oval 15"/>
            <p:cNvSpPr/>
            <p:nvPr/>
          </p:nvSpPr>
          <p:spPr>
            <a:xfrm>
              <a:off x="245547" y="5424445"/>
              <a:ext cx="562566" cy="56256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342A86"/>
                  </a:solidFill>
                </a:rPr>
                <a:t>5</a:t>
              </a:r>
            </a:p>
          </p:txBody>
        </p:sp>
      </p:grpSp>
      <p:cxnSp>
        <p:nvCxnSpPr>
          <p:cNvPr id="21" name="Straight Connector 40"/>
          <p:cNvCxnSpPr/>
          <p:nvPr/>
        </p:nvCxnSpPr>
        <p:spPr>
          <a:xfrm>
            <a:off x="228600" y="2123514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0"/>
          <p:cNvCxnSpPr/>
          <p:nvPr/>
        </p:nvCxnSpPr>
        <p:spPr>
          <a:xfrm>
            <a:off x="228600" y="3105832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0"/>
          <p:cNvCxnSpPr/>
          <p:nvPr/>
        </p:nvCxnSpPr>
        <p:spPr>
          <a:xfrm>
            <a:off x="228600" y="4088150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0"/>
          <p:cNvCxnSpPr/>
          <p:nvPr/>
        </p:nvCxnSpPr>
        <p:spPr>
          <a:xfrm>
            <a:off x="228600" y="5070468"/>
            <a:ext cx="86868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6CB4E1F-C4DD-468E-B944-7CDBAB82F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134" y="169093"/>
            <a:ext cx="861863" cy="1114887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8485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Influencing Factors on What </a:t>
            </a:r>
            <a:br>
              <a:rPr lang="en-US"/>
            </a:br>
            <a:r>
              <a:rPr lang="en-US"/>
              <a:t>Employees Hear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2901445"/>
            <a:ext cx="420624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600" y="4374942"/>
            <a:ext cx="420624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09160" y="2901445"/>
            <a:ext cx="420624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09160" y="4374942"/>
            <a:ext cx="420624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49291" y="1980030"/>
            <a:ext cx="276485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/>
            <a:r>
              <a:rPr lang="en-US">
                <a:solidFill>
                  <a:prstClr val="black"/>
                </a:solidFill>
              </a:rPr>
              <a:t>Career or educational </a:t>
            </a:r>
            <a:r>
              <a:rPr lang="en-US" b="1">
                <a:solidFill>
                  <a:srgbClr val="342A86"/>
                </a:solidFill>
              </a:rPr>
              <a:t>plans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2331" y="3444521"/>
            <a:ext cx="185877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/>
            <a:r>
              <a:rPr lang="en-US">
                <a:solidFill>
                  <a:prstClr val="black"/>
                </a:solidFill>
              </a:rPr>
              <a:t>Situation at </a:t>
            </a:r>
            <a:r>
              <a:rPr lang="en-US" b="1">
                <a:solidFill>
                  <a:srgbClr val="342A86"/>
                </a:solidFill>
              </a:rPr>
              <a:t>home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73471" y="1841531"/>
            <a:ext cx="2877619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/>
            <a:r>
              <a:rPr lang="en-US">
                <a:solidFill>
                  <a:prstClr val="black"/>
                </a:solidFill>
              </a:rPr>
              <a:t>What they have </a:t>
            </a:r>
            <a:r>
              <a:rPr lang="en-US" b="1">
                <a:solidFill>
                  <a:srgbClr val="342A86"/>
                </a:solidFill>
              </a:rPr>
              <a:t>heard</a:t>
            </a:r>
            <a:r>
              <a:rPr lang="en-US">
                <a:solidFill>
                  <a:prstClr val="black"/>
                </a:solidFill>
              </a:rPr>
              <a:t>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from others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572000" y="1553666"/>
            <a:ext cx="0" cy="417322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73471" y="3306022"/>
            <a:ext cx="2877619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/>
            <a:r>
              <a:rPr lang="en-US">
                <a:solidFill>
                  <a:prstClr val="black"/>
                </a:solidFill>
              </a:rPr>
              <a:t>How </a:t>
            </a:r>
            <a:r>
              <a:rPr lang="en-US" b="1">
                <a:solidFill>
                  <a:srgbClr val="342A86"/>
                </a:solidFill>
              </a:rPr>
              <a:t>satisfied</a:t>
            </a:r>
            <a:r>
              <a:rPr lang="en-US">
                <a:solidFill>
                  <a:prstClr val="black"/>
                </a:solidFill>
              </a:rPr>
              <a:t> they are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with work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92835" y="4788526"/>
            <a:ext cx="2038891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/>
            <a:r>
              <a:rPr lang="en-US">
                <a:solidFill>
                  <a:prstClr val="black"/>
                </a:solidFill>
              </a:rPr>
              <a:t>Whether they </a:t>
            </a:r>
            <a:r>
              <a:rPr lang="en-US" b="1">
                <a:solidFill>
                  <a:srgbClr val="342A86"/>
                </a:solidFill>
              </a:rPr>
              <a:t>trust</a:t>
            </a:r>
            <a:r>
              <a:rPr lang="en-US">
                <a:solidFill>
                  <a:prstClr val="black"/>
                </a:solidFill>
              </a:rPr>
              <a:t>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the sender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58185" y="4788526"/>
            <a:ext cx="294707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/>
            <a:r>
              <a:rPr lang="en-US">
                <a:solidFill>
                  <a:prstClr val="black"/>
                </a:solidFill>
              </a:rPr>
              <a:t>Experience with </a:t>
            </a:r>
            <a:r>
              <a:rPr lang="en-US" b="1">
                <a:solidFill>
                  <a:srgbClr val="342A86"/>
                </a:solidFill>
              </a:rPr>
              <a:t>other changes</a:t>
            </a:r>
            <a:r>
              <a:rPr lang="en-US">
                <a:solidFill>
                  <a:prstClr val="black"/>
                </a:solidFill>
              </a:rPr>
              <a:t> at work</a:t>
            </a:r>
          </a:p>
        </p:txBody>
      </p:sp>
    </p:spTree>
    <p:extLst>
      <p:ext uri="{BB962C8B-B14F-4D97-AF65-F5344CB8AC3E}">
        <p14:creationId xmlns:p14="http://schemas.microsoft.com/office/powerpoint/2010/main" val="94238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Prosci 2017 011317">
  <a:themeElements>
    <a:clrScheme name="Pros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2A86"/>
      </a:accent1>
      <a:accent2>
        <a:srgbClr val="B7AEE5"/>
      </a:accent2>
      <a:accent3>
        <a:srgbClr val="BA2929"/>
      </a:accent3>
      <a:accent4>
        <a:srgbClr val="3F474F"/>
      </a:accent4>
      <a:accent5>
        <a:srgbClr val="8C9696"/>
      </a:accent5>
      <a:accent6>
        <a:srgbClr val="F2F5F5"/>
      </a:accent6>
      <a:hlink>
        <a:srgbClr val="0563C1"/>
      </a:hlink>
      <a:folHlink>
        <a:srgbClr val="954F72"/>
      </a:folHlink>
    </a:clrScheme>
    <a:fontScheme name="Prosc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Prosci 2017 011317">
  <a:themeElements>
    <a:clrScheme name="Pros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2A86"/>
      </a:accent1>
      <a:accent2>
        <a:srgbClr val="B7AEE5"/>
      </a:accent2>
      <a:accent3>
        <a:srgbClr val="BA2929"/>
      </a:accent3>
      <a:accent4>
        <a:srgbClr val="3F474F"/>
      </a:accent4>
      <a:accent5>
        <a:srgbClr val="8C9696"/>
      </a:accent5>
      <a:accent6>
        <a:srgbClr val="F2F5F5"/>
      </a:accent6>
      <a:hlink>
        <a:srgbClr val="0563C1"/>
      </a:hlink>
      <a:folHlink>
        <a:srgbClr val="954F72"/>
      </a:folHlink>
    </a:clrScheme>
    <a:fontScheme name="Prosc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Prosci Theme">
  <a:themeElements>
    <a:clrScheme name="Pros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2A86"/>
      </a:accent1>
      <a:accent2>
        <a:srgbClr val="B7AEE5"/>
      </a:accent2>
      <a:accent3>
        <a:srgbClr val="BA2929"/>
      </a:accent3>
      <a:accent4>
        <a:srgbClr val="3F474F"/>
      </a:accent4>
      <a:accent5>
        <a:srgbClr val="8C9696"/>
      </a:accent5>
      <a:accent6>
        <a:srgbClr val="F2F5F5"/>
      </a:accent6>
      <a:hlink>
        <a:srgbClr val="0563C1"/>
      </a:hlink>
      <a:folHlink>
        <a:srgbClr val="954F72"/>
      </a:folHlink>
    </a:clrScheme>
    <a:fontScheme name="Prosc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sci 2017 011317">
  <a:themeElements>
    <a:clrScheme name="Pros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2A86"/>
      </a:accent1>
      <a:accent2>
        <a:srgbClr val="B7AEE5"/>
      </a:accent2>
      <a:accent3>
        <a:srgbClr val="BA2929"/>
      </a:accent3>
      <a:accent4>
        <a:srgbClr val="3F474F"/>
      </a:accent4>
      <a:accent5>
        <a:srgbClr val="8C9696"/>
      </a:accent5>
      <a:accent6>
        <a:srgbClr val="F2F5F5"/>
      </a:accent6>
      <a:hlink>
        <a:srgbClr val="0563C1"/>
      </a:hlink>
      <a:folHlink>
        <a:srgbClr val="954F72"/>
      </a:folHlink>
    </a:clrScheme>
    <a:fontScheme name="Prosc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sci 2017 011317">
  <a:themeElements>
    <a:clrScheme name="Pros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2A86"/>
      </a:accent1>
      <a:accent2>
        <a:srgbClr val="B7AEE5"/>
      </a:accent2>
      <a:accent3>
        <a:srgbClr val="BA2929"/>
      </a:accent3>
      <a:accent4>
        <a:srgbClr val="3F474F"/>
      </a:accent4>
      <a:accent5>
        <a:srgbClr val="8C9696"/>
      </a:accent5>
      <a:accent6>
        <a:srgbClr val="F2F5F5"/>
      </a:accent6>
      <a:hlink>
        <a:srgbClr val="0563C1"/>
      </a:hlink>
      <a:folHlink>
        <a:srgbClr val="954F72"/>
      </a:folHlink>
    </a:clrScheme>
    <a:fontScheme name="Prosc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Prosci 2017 011317">
  <a:themeElements>
    <a:clrScheme name="Pros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2A86"/>
      </a:accent1>
      <a:accent2>
        <a:srgbClr val="B7AEE5"/>
      </a:accent2>
      <a:accent3>
        <a:srgbClr val="BA2929"/>
      </a:accent3>
      <a:accent4>
        <a:srgbClr val="3F474F"/>
      </a:accent4>
      <a:accent5>
        <a:srgbClr val="8C9696"/>
      </a:accent5>
      <a:accent6>
        <a:srgbClr val="F2F5F5"/>
      </a:accent6>
      <a:hlink>
        <a:srgbClr val="0563C1"/>
      </a:hlink>
      <a:folHlink>
        <a:srgbClr val="954F72"/>
      </a:folHlink>
    </a:clrScheme>
    <a:fontScheme name="Prosc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Prosci 2017 011317">
  <a:themeElements>
    <a:clrScheme name="Pros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2A86"/>
      </a:accent1>
      <a:accent2>
        <a:srgbClr val="B7AEE5"/>
      </a:accent2>
      <a:accent3>
        <a:srgbClr val="BA2929"/>
      </a:accent3>
      <a:accent4>
        <a:srgbClr val="3F474F"/>
      </a:accent4>
      <a:accent5>
        <a:srgbClr val="8C9696"/>
      </a:accent5>
      <a:accent6>
        <a:srgbClr val="F2F5F5"/>
      </a:accent6>
      <a:hlink>
        <a:srgbClr val="0563C1"/>
      </a:hlink>
      <a:folHlink>
        <a:srgbClr val="954F72"/>
      </a:folHlink>
    </a:clrScheme>
    <a:fontScheme name="Prosc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Prosci 2017 011317">
  <a:themeElements>
    <a:clrScheme name="Pros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2A86"/>
      </a:accent1>
      <a:accent2>
        <a:srgbClr val="B7AEE5"/>
      </a:accent2>
      <a:accent3>
        <a:srgbClr val="BA2929"/>
      </a:accent3>
      <a:accent4>
        <a:srgbClr val="3F474F"/>
      </a:accent4>
      <a:accent5>
        <a:srgbClr val="8C9696"/>
      </a:accent5>
      <a:accent6>
        <a:srgbClr val="F2F5F5"/>
      </a:accent6>
      <a:hlink>
        <a:srgbClr val="0563C1"/>
      </a:hlink>
      <a:folHlink>
        <a:srgbClr val="954F72"/>
      </a:folHlink>
    </a:clrScheme>
    <a:fontScheme name="Prosc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rosci Theme">
  <a:themeElements>
    <a:clrScheme name="Pros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2A86"/>
      </a:accent1>
      <a:accent2>
        <a:srgbClr val="B7AEE5"/>
      </a:accent2>
      <a:accent3>
        <a:srgbClr val="BA2929"/>
      </a:accent3>
      <a:accent4>
        <a:srgbClr val="3F474F"/>
      </a:accent4>
      <a:accent5>
        <a:srgbClr val="8C9696"/>
      </a:accent5>
      <a:accent6>
        <a:srgbClr val="F2F5F5"/>
      </a:accent6>
      <a:hlink>
        <a:srgbClr val="0563C1"/>
      </a:hlink>
      <a:folHlink>
        <a:srgbClr val="954F72"/>
      </a:folHlink>
    </a:clrScheme>
    <a:fontScheme name="Prosc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Prosci Theme">
  <a:themeElements>
    <a:clrScheme name="Pros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2A86"/>
      </a:accent1>
      <a:accent2>
        <a:srgbClr val="B7AEE5"/>
      </a:accent2>
      <a:accent3>
        <a:srgbClr val="BA2929"/>
      </a:accent3>
      <a:accent4>
        <a:srgbClr val="3F474F"/>
      </a:accent4>
      <a:accent5>
        <a:srgbClr val="8C9696"/>
      </a:accent5>
      <a:accent6>
        <a:srgbClr val="F2F5F5"/>
      </a:accent6>
      <a:hlink>
        <a:srgbClr val="0563C1"/>
      </a:hlink>
      <a:folHlink>
        <a:srgbClr val="954F72"/>
      </a:folHlink>
    </a:clrScheme>
    <a:fontScheme name="Prosc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Prosci Theme">
  <a:themeElements>
    <a:clrScheme name="Pros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2A86"/>
      </a:accent1>
      <a:accent2>
        <a:srgbClr val="B7AEE5"/>
      </a:accent2>
      <a:accent3>
        <a:srgbClr val="BA2929"/>
      </a:accent3>
      <a:accent4>
        <a:srgbClr val="3F474F"/>
      </a:accent4>
      <a:accent5>
        <a:srgbClr val="8C9696"/>
      </a:accent5>
      <a:accent6>
        <a:srgbClr val="F2F5F5"/>
      </a:accent6>
      <a:hlink>
        <a:srgbClr val="0563C1"/>
      </a:hlink>
      <a:folHlink>
        <a:srgbClr val="954F72"/>
      </a:folHlink>
    </a:clrScheme>
    <a:fontScheme name="Prosc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788</Words>
  <Application>Microsoft Office PowerPoint</Application>
  <PresentationFormat>On-screen Show (4:3)</PresentationFormat>
  <Paragraphs>225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Wingdings</vt:lpstr>
      <vt:lpstr>2_Prosci 2017 011317</vt:lpstr>
      <vt:lpstr>1_Prosci 2017 011317</vt:lpstr>
      <vt:lpstr>Prosci 2017 011317</vt:lpstr>
      <vt:lpstr>5_Prosci 2017 011317</vt:lpstr>
      <vt:lpstr>6_Prosci 2017 011317</vt:lpstr>
      <vt:lpstr>7_Prosci 2017 011317</vt:lpstr>
      <vt:lpstr>Prosci Theme</vt:lpstr>
      <vt:lpstr>1_Prosci Theme</vt:lpstr>
      <vt:lpstr>2_Prosci Theme</vt:lpstr>
      <vt:lpstr>8_Prosci 2017 011317</vt:lpstr>
      <vt:lpstr>5_Prosci Theme</vt:lpstr>
      <vt:lpstr>Fundamentals of Change Management Workshop</vt:lpstr>
      <vt:lpstr>What Is Change Management?</vt:lpstr>
      <vt:lpstr>PowerPoint Presentation</vt:lpstr>
      <vt:lpstr>Comparing Change Management and Project Management</vt:lpstr>
      <vt:lpstr>Action Steps for Each ADKAR Building Block</vt:lpstr>
      <vt:lpstr>Three Avenues for Resistance Management </vt:lpstr>
      <vt:lpstr>The Top Reasons for Employee Resistance</vt:lpstr>
      <vt:lpstr>The Top Reasons for Manager Resistance</vt:lpstr>
      <vt:lpstr>Influencing Factors on What  Employees Hear</vt:lpstr>
      <vt:lpstr>PowerPoint Presentation</vt:lpstr>
      <vt:lpstr>PowerPoint Presentation</vt:lpstr>
      <vt:lpstr>What Is Meant by Sponsorship?</vt:lpstr>
      <vt:lpstr>Creating Active and Visible Sponsorship</vt:lpstr>
      <vt:lpstr>Preferred Senders of Change Messages</vt:lpstr>
      <vt:lpstr>Senders and Receivers</vt:lpstr>
      <vt:lpstr>Ideal Sponsor Traits</vt:lpstr>
      <vt:lpstr>What to do Differently Next Time?</vt:lpstr>
      <vt:lpstr>Contact Us:</vt:lpstr>
    </vt:vector>
  </TitlesOfParts>
  <Company>Cigna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Change Management?</dc:title>
  <dc:creator>Sharif, Rashmee N      HHHH</dc:creator>
  <cp:lastModifiedBy>Sharif, Rashmee N      HHHH</cp:lastModifiedBy>
  <cp:revision>3</cp:revision>
  <dcterms:created xsi:type="dcterms:W3CDTF">2019-08-16T16:03:53Z</dcterms:created>
  <dcterms:modified xsi:type="dcterms:W3CDTF">2019-08-16T16:38:32Z</dcterms:modified>
</cp:coreProperties>
</file>