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28" r:id="rId2"/>
    <p:sldId id="268" r:id="rId3"/>
    <p:sldId id="273" r:id="rId4"/>
    <p:sldId id="329" r:id="rId5"/>
    <p:sldId id="330" r:id="rId6"/>
    <p:sldId id="331" r:id="rId7"/>
    <p:sldId id="332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2118FD-555B-4F9C-92ED-3C9540CD980C}" type="doc">
      <dgm:prSet loTypeId="urn:microsoft.com/office/officeart/2005/8/layout/radial6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DC72FC-6A52-4AA2-8885-723050FE36CA}">
      <dgm:prSet phldrT="[Text]"/>
      <dgm:spPr/>
      <dgm:t>
        <a:bodyPr/>
        <a:lstStyle/>
        <a:p>
          <a:r>
            <a:rPr lang="en-US" dirty="0" smtClean="0"/>
            <a:t>Alignment</a:t>
          </a:r>
          <a:endParaRPr lang="en-US" dirty="0"/>
        </a:p>
      </dgm:t>
    </dgm:pt>
    <dgm:pt modelId="{B2FCA89A-8703-4BB4-A9D6-EE430EA42187}" type="parTrans" cxnId="{E433F455-6FC6-4922-B220-504DDBC1F378}">
      <dgm:prSet/>
      <dgm:spPr/>
      <dgm:t>
        <a:bodyPr/>
        <a:lstStyle/>
        <a:p>
          <a:endParaRPr lang="en-US"/>
        </a:p>
      </dgm:t>
    </dgm:pt>
    <dgm:pt modelId="{0113A647-5DF5-405A-AF7D-F138314DC8F8}" type="sibTrans" cxnId="{E433F455-6FC6-4922-B220-504DDBC1F378}">
      <dgm:prSet/>
      <dgm:spPr/>
      <dgm:t>
        <a:bodyPr/>
        <a:lstStyle/>
        <a:p>
          <a:endParaRPr lang="en-US"/>
        </a:p>
      </dgm:t>
    </dgm:pt>
    <dgm:pt modelId="{78FC841F-5B7B-4573-864F-B13E51674197}">
      <dgm:prSet phldrT="[Text]"/>
      <dgm:spPr/>
      <dgm:t>
        <a:bodyPr/>
        <a:lstStyle/>
        <a:p>
          <a:r>
            <a:rPr lang="en-US" dirty="0" smtClean="0"/>
            <a:t>Commit</a:t>
          </a:r>
          <a:endParaRPr lang="en-US" dirty="0"/>
        </a:p>
      </dgm:t>
    </dgm:pt>
    <dgm:pt modelId="{64914EEF-9B67-4D69-80A2-01CEB73D6B51}" type="parTrans" cxnId="{17F79EAB-D209-4FC8-9B96-7E1996B3C1E6}">
      <dgm:prSet/>
      <dgm:spPr/>
      <dgm:t>
        <a:bodyPr/>
        <a:lstStyle/>
        <a:p>
          <a:endParaRPr lang="en-US"/>
        </a:p>
      </dgm:t>
    </dgm:pt>
    <dgm:pt modelId="{2FE9D869-8680-4BA5-82F8-8949C7480ACA}" type="sibTrans" cxnId="{17F79EAB-D209-4FC8-9B96-7E1996B3C1E6}">
      <dgm:prSet/>
      <dgm:spPr/>
      <dgm:t>
        <a:bodyPr/>
        <a:lstStyle/>
        <a:p>
          <a:endParaRPr lang="en-US"/>
        </a:p>
      </dgm:t>
    </dgm:pt>
    <dgm:pt modelId="{19E142CB-4392-4098-9830-47B3D4921B1E}">
      <dgm:prSet phldrT="[Text]"/>
      <dgm:spPr/>
      <dgm:t>
        <a:bodyPr/>
        <a:lstStyle/>
        <a:p>
          <a:r>
            <a:rPr lang="en-US" dirty="0" smtClean="0"/>
            <a:t>Communicate</a:t>
          </a:r>
          <a:endParaRPr lang="en-US" dirty="0"/>
        </a:p>
      </dgm:t>
    </dgm:pt>
    <dgm:pt modelId="{1BA41CDC-6AE7-4ED5-850D-CEDF1B860F32}" type="parTrans" cxnId="{DA10908E-77E5-4496-85B1-06912049C13F}">
      <dgm:prSet/>
      <dgm:spPr/>
      <dgm:t>
        <a:bodyPr/>
        <a:lstStyle/>
        <a:p>
          <a:endParaRPr lang="en-US"/>
        </a:p>
      </dgm:t>
    </dgm:pt>
    <dgm:pt modelId="{A11AAF19-C2DB-4EDE-A61A-ECD85ED6131C}" type="sibTrans" cxnId="{DA10908E-77E5-4496-85B1-06912049C13F}">
      <dgm:prSet/>
      <dgm:spPr/>
      <dgm:t>
        <a:bodyPr/>
        <a:lstStyle/>
        <a:p>
          <a:endParaRPr lang="en-US"/>
        </a:p>
      </dgm:t>
    </dgm:pt>
    <dgm:pt modelId="{2DE9CEBA-D985-49E8-8FD7-170F835A597F}">
      <dgm:prSet phldrT="[Text]"/>
      <dgm:spPr/>
      <dgm:t>
        <a:bodyPr/>
        <a:lstStyle/>
        <a:p>
          <a:r>
            <a:rPr lang="en-US" dirty="0" smtClean="0"/>
            <a:t>Confirm</a:t>
          </a:r>
          <a:endParaRPr lang="en-US" dirty="0"/>
        </a:p>
      </dgm:t>
    </dgm:pt>
    <dgm:pt modelId="{7303E8A3-4FD0-4608-AE82-68B12AF3B54B}" type="parTrans" cxnId="{69B1E477-A007-40B4-9DCC-AB66D984E73C}">
      <dgm:prSet/>
      <dgm:spPr/>
      <dgm:t>
        <a:bodyPr/>
        <a:lstStyle/>
        <a:p>
          <a:endParaRPr lang="en-US"/>
        </a:p>
      </dgm:t>
    </dgm:pt>
    <dgm:pt modelId="{39F64A5B-24B1-4ABF-98AD-129F7A6BDAD7}" type="sibTrans" cxnId="{69B1E477-A007-40B4-9DCC-AB66D984E73C}">
      <dgm:prSet/>
      <dgm:spPr/>
      <dgm:t>
        <a:bodyPr/>
        <a:lstStyle/>
        <a:p>
          <a:endParaRPr lang="en-US"/>
        </a:p>
      </dgm:t>
    </dgm:pt>
    <dgm:pt modelId="{006B16F0-DB71-41EC-86A7-0F6AF4E5E325}" type="pres">
      <dgm:prSet presAssocID="{A72118FD-555B-4F9C-92ED-3C9540CD980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D8FD95-C4C7-4BCC-9722-F48641BE6619}" type="pres">
      <dgm:prSet presAssocID="{5BDC72FC-6A52-4AA2-8885-723050FE36CA}" presName="centerShape" presStyleLbl="node0" presStyleIdx="0" presStyleCnt="1"/>
      <dgm:spPr/>
      <dgm:t>
        <a:bodyPr/>
        <a:lstStyle/>
        <a:p>
          <a:endParaRPr lang="en-US"/>
        </a:p>
      </dgm:t>
    </dgm:pt>
    <dgm:pt modelId="{34E07484-FBB6-48EE-9324-5FC3B52B8301}" type="pres">
      <dgm:prSet presAssocID="{78FC841F-5B7B-4573-864F-B13E5167419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9002E-F8DF-44AB-9E86-38F613F4CAA4}" type="pres">
      <dgm:prSet presAssocID="{78FC841F-5B7B-4573-864F-B13E51674197}" presName="dummy" presStyleCnt="0"/>
      <dgm:spPr/>
    </dgm:pt>
    <dgm:pt modelId="{52A196B0-39B7-4CB1-80C9-024094341B50}" type="pres">
      <dgm:prSet presAssocID="{2FE9D869-8680-4BA5-82F8-8949C7480AC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02F7A41-88D0-4446-A2F7-1E49A303F8F0}" type="pres">
      <dgm:prSet presAssocID="{19E142CB-4392-4098-9830-47B3D4921B1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51083-76F8-4CA3-9578-ACDBAB5FB62E}" type="pres">
      <dgm:prSet presAssocID="{19E142CB-4392-4098-9830-47B3D4921B1E}" presName="dummy" presStyleCnt="0"/>
      <dgm:spPr/>
    </dgm:pt>
    <dgm:pt modelId="{ADE302F4-5B55-4234-B178-CEFE1D2E53A6}" type="pres">
      <dgm:prSet presAssocID="{A11AAF19-C2DB-4EDE-A61A-ECD85ED6131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42384478-9BA8-4B07-9926-C4C8A144A0B6}" type="pres">
      <dgm:prSet presAssocID="{2DE9CEBA-D985-49E8-8FD7-170F835A597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C6856E-9F13-4D68-A245-3C5DE02AE8D2}" type="pres">
      <dgm:prSet presAssocID="{2DE9CEBA-D985-49E8-8FD7-170F835A597F}" presName="dummy" presStyleCnt="0"/>
      <dgm:spPr/>
    </dgm:pt>
    <dgm:pt modelId="{6A6562DF-1180-43DD-AC73-068EC42837A4}" type="pres">
      <dgm:prSet presAssocID="{39F64A5B-24B1-4ABF-98AD-129F7A6BDAD7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69B1E477-A007-40B4-9DCC-AB66D984E73C}" srcId="{5BDC72FC-6A52-4AA2-8885-723050FE36CA}" destId="{2DE9CEBA-D985-49E8-8FD7-170F835A597F}" srcOrd="2" destOrd="0" parTransId="{7303E8A3-4FD0-4608-AE82-68B12AF3B54B}" sibTransId="{39F64A5B-24B1-4ABF-98AD-129F7A6BDAD7}"/>
    <dgm:cxn modelId="{05541B17-0A66-49ED-A2E7-8F7521A73045}" type="presOf" srcId="{78FC841F-5B7B-4573-864F-B13E51674197}" destId="{34E07484-FBB6-48EE-9324-5FC3B52B8301}" srcOrd="0" destOrd="0" presId="urn:microsoft.com/office/officeart/2005/8/layout/radial6"/>
    <dgm:cxn modelId="{DF8F34F9-4501-477B-A45A-30058341272C}" type="presOf" srcId="{2DE9CEBA-D985-49E8-8FD7-170F835A597F}" destId="{42384478-9BA8-4B07-9926-C4C8A144A0B6}" srcOrd="0" destOrd="0" presId="urn:microsoft.com/office/officeart/2005/8/layout/radial6"/>
    <dgm:cxn modelId="{17F79EAB-D209-4FC8-9B96-7E1996B3C1E6}" srcId="{5BDC72FC-6A52-4AA2-8885-723050FE36CA}" destId="{78FC841F-5B7B-4573-864F-B13E51674197}" srcOrd="0" destOrd="0" parTransId="{64914EEF-9B67-4D69-80A2-01CEB73D6B51}" sibTransId="{2FE9D869-8680-4BA5-82F8-8949C7480ACA}"/>
    <dgm:cxn modelId="{DA10908E-77E5-4496-85B1-06912049C13F}" srcId="{5BDC72FC-6A52-4AA2-8885-723050FE36CA}" destId="{19E142CB-4392-4098-9830-47B3D4921B1E}" srcOrd="1" destOrd="0" parTransId="{1BA41CDC-6AE7-4ED5-850D-CEDF1B860F32}" sibTransId="{A11AAF19-C2DB-4EDE-A61A-ECD85ED6131C}"/>
    <dgm:cxn modelId="{020D4B91-4E4D-4808-8025-ECA8FA909ABA}" type="presOf" srcId="{A11AAF19-C2DB-4EDE-A61A-ECD85ED6131C}" destId="{ADE302F4-5B55-4234-B178-CEFE1D2E53A6}" srcOrd="0" destOrd="0" presId="urn:microsoft.com/office/officeart/2005/8/layout/radial6"/>
    <dgm:cxn modelId="{3DE4A3C1-E7DF-46A0-9170-5C05B549D274}" type="presOf" srcId="{19E142CB-4392-4098-9830-47B3D4921B1E}" destId="{102F7A41-88D0-4446-A2F7-1E49A303F8F0}" srcOrd="0" destOrd="0" presId="urn:microsoft.com/office/officeart/2005/8/layout/radial6"/>
    <dgm:cxn modelId="{63898271-BF90-47EB-8328-B6F7E68FDF17}" type="presOf" srcId="{5BDC72FC-6A52-4AA2-8885-723050FE36CA}" destId="{CED8FD95-C4C7-4BCC-9722-F48641BE6619}" srcOrd="0" destOrd="0" presId="urn:microsoft.com/office/officeart/2005/8/layout/radial6"/>
    <dgm:cxn modelId="{37CDD5D7-D413-40F3-9FE7-43DEFF157738}" type="presOf" srcId="{2FE9D869-8680-4BA5-82F8-8949C7480ACA}" destId="{52A196B0-39B7-4CB1-80C9-024094341B50}" srcOrd="0" destOrd="0" presId="urn:microsoft.com/office/officeart/2005/8/layout/radial6"/>
    <dgm:cxn modelId="{E433F455-6FC6-4922-B220-504DDBC1F378}" srcId="{A72118FD-555B-4F9C-92ED-3C9540CD980C}" destId="{5BDC72FC-6A52-4AA2-8885-723050FE36CA}" srcOrd="0" destOrd="0" parTransId="{B2FCA89A-8703-4BB4-A9D6-EE430EA42187}" sibTransId="{0113A647-5DF5-405A-AF7D-F138314DC8F8}"/>
    <dgm:cxn modelId="{5A38B323-08AE-4847-A691-D4D8013F186C}" type="presOf" srcId="{39F64A5B-24B1-4ABF-98AD-129F7A6BDAD7}" destId="{6A6562DF-1180-43DD-AC73-068EC42837A4}" srcOrd="0" destOrd="0" presId="urn:microsoft.com/office/officeart/2005/8/layout/radial6"/>
    <dgm:cxn modelId="{6CC6411D-E024-40F1-9284-D105E4622FD9}" type="presOf" srcId="{A72118FD-555B-4F9C-92ED-3C9540CD980C}" destId="{006B16F0-DB71-41EC-86A7-0F6AF4E5E325}" srcOrd="0" destOrd="0" presId="urn:microsoft.com/office/officeart/2005/8/layout/radial6"/>
    <dgm:cxn modelId="{FC714F3C-6CE2-42E6-AC12-08829B8E34CF}" type="presParOf" srcId="{006B16F0-DB71-41EC-86A7-0F6AF4E5E325}" destId="{CED8FD95-C4C7-4BCC-9722-F48641BE6619}" srcOrd="0" destOrd="0" presId="urn:microsoft.com/office/officeart/2005/8/layout/radial6"/>
    <dgm:cxn modelId="{9D62AF41-4277-4572-A6DB-7E092B5DDD8A}" type="presParOf" srcId="{006B16F0-DB71-41EC-86A7-0F6AF4E5E325}" destId="{34E07484-FBB6-48EE-9324-5FC3B52B8301}" srcOrd="1" destOrd="0" presId="urn:microsoft.com/office/officeart/2005/8/layout/radial6"/>
    <dgm:cxn modelId="{DCDE1EFA-56CF-4724-9253-D96D52337F0D}" type="presParOf" srcId="{006B16F0-DB71-41EC-86A7-0F6AF4E5E325}" destId="{DAE9002E-F8DF-44AB-9E86-38F613F4CAA4}" srcOrd="2" destOrd="0" presId="urn:microsoft.com/office/officeart/2005/8/layout/radial6"/>
    <dgm:cxn modelId="{7BAA811A-2BD4-4520-82E4-E102DF49E003}" type="presParOf" srcId="{006B16F0-DB71-41EC-86A7-0F6AF4E5E325}" destId="{52A196B0-39B7-4CB1-80C9-024094341B50}" srcOrd="3" destOrd="0" presId="urn:microsoft.com/office/officeart/2005/8/layout/radial6"/>
    <dgm:cxn modelId="{4FEA7C2E-D1A5-458B-8FB5-258EF0B98702}" type="presParOf" srcId="{006B16F0-DB71-41EC-86A7-0F6AF4E5E325}" destId="{102F7A41-88D0-4446-A2F7-1E49A303F8F0}" srcOrd="4" destOrd="0" presId="urn:microsoft.com/office/officeart/2005/8/layout/radial6"/>
    <dgm:cxn modelId="{1A0E3F46-8F5E-4252-BCA7-A7ED7348BBB6}" type="presParOf" srcId="{006B16F0-DB71-41EC-86A7-0F6AF4E5E325}" destId="{6BE51083-76F8-4CA3-9578-ACDBAB5FB62E}" srcOrd="5" destOrd="0" presId="urn:microsoft.com/office/officeart/2005/8/layout/radial6"/>
    <dgm:cxn modelId="{0746F748-B774-4757-9350-42E8951B1AC2}" type="presParOf" srcId="{006B16F0-DB71-41EC-86A7-0F6AF4E5E325}" destId="{ADE302F4-5B55-4234-B178-CEFE1D2E53A6}" srcOrd="6" destOrd="0" presId="urn:microsoft.com/office/officeart/2005/8/layout/radial6"/>
    <dgm:cxn modelId="{186E6CB0-1B52-42C4-AD64-0BD1951EC438}" type="presParOf" srcId="{006B16F0-DB71-41EC-86A7-0F6AF4E5E325}" destId="{42384478-9BA8-4B07-9926-C4C8A144A0B6}" srcOrd="7" destOrd="0" presId="urn:microsoft.com/office/officeart/2005/8/layout/radial6"/>
    <dgm:cxn modelId="{217D423A-59CD-4055-93BF-6D98FC3A8678}" type="presParOf" srcId="{006B16F0-DB71-41EC-86A7-0F6AF4E5E325}" destId="{6CC6856E-9F13-4D68-A245-3C5DE02AE8D2}" srcOrd="8" destOrd="0" presId="urn:microsoft.com/office/officeart/2005/8/layout/radial6"/>
    <dgm:cxn modelId="{1DAC8597-717F-4B6B-A41E-DB9FB7E3A555}" type="presParOf" srcId="{006B16F0-DB71-41EC-86A7-0F6AF4E5E325}" destId="{6A6562DF-1180-43DD-AC73-068EC42837A4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D4B53D-150C-4141-BA80-56221D6465E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98635-8437-4339-B3E2-651695788A4C}">
      <dgm:prSet phldrT="[Text]"/>
      <dgm:spPr/>
      <dgm:t>
        <a:bodyPr/>
        <a:lstStyle/>
        <a:p>
          <a:r>
            <a:rPr lang="en-US" dirty="0" smtClean="0"/>
            <a:t>Portfolio Builder</a:t>
          </a:r>
          <a:endParaRPr lang="en-US" dirty="0"/>
        </a:p>
      </dgm:t>
    </dgm:pt>
    <dgm:pt modelId="{7924F741-B7A1-4F13-B195-326AA72234FA}" type="parTrans" cxnId="{F779EABA-E5F5-4D4D-8400-0D8942EBBCB9}">
      <dgm:prSet/>
      <dgm:spPr/>
      <dgm:t>
        <a:bodyPr/>
        <a:lstStyle/>
        <a:p>
          <a:endParaRPr lang="en-US"/>
        </a:p>
      </dgm:t>
    </dgm:pt>
    <dgm:pt modelId="{87A047E0-FA08-44A1-9711-6BF72A852336}" type="sibTrans" cxnId="{F779EABA-E5F5-4D4D-8400-0D8942EBBCB9}">
      <dgm:prSet/>
      <dgm:spPr/>
      <dgm:t>
        <a:bodyPr/>
        <a:lstStyle/>
        <a:p>
          <a:endParaRPr lang="en-US"/>
        </a:p>
      </dgm:t>
    </dgm:pt>
    <dgm:pt modelId="{D64DC501-14A8-4949-8C30-27A60F58C797}">
      <dgm:prSet phldrT="[Text]"/>
      <dgm:spPr/>
      <dgm:t>
        <a:bodyPr/>
        <a:lstStyle/>
        <a:p>
          <a:r>
            <a:rPr lang="en-US" dirty="0" smtClean="0"/>
            <a:t>Self Promotional</a:t>
          </a:r>
          <a:endParaRPr lang="en-US" dirty="0"/>
        </a:p>
      </dgm:t>
    </dgm:pt>
    <dgm:pt modelId="{2744000F-477E-439C-9FF2-3D5A99D0932E}" type="parTrans" cxnId="{70416C64-8698-4787-B4F5-432C36EAD2CC}">
      <dgm:prSet/>
      <dgm:spPr/>
      <dgm:t>
        <a:bodyPr/>
        <a:lstStyle/>
        <a:p>
          <a:endParaRPr lang="en-US"/>
        </a:p>
      </dgm:t>
    </dgm:pt>
    <dgm:pt modelId="{A431B330-7F4D-4A93-A4F9-71C6BB7173D0}" type="sibTrans" cxnId="{70416C64-8698-4787-B4F5-432C36EAD2CC}">
      <dgm:prSet/>
      <dgm:spPr/>
      <dgm:t>
        <a:bodyPr/>
        <a:lstStyle/>
        <a:p>
          <a:endParaRPr lang="en-US"/>
        </a:p>
      </dgm:t>
    </dgm:pt>
    <dgm:pt modelId="{7D858864-58C1-42D2-AE2A-044930411DDB}">
      <dgm:prSet phldrT="[Text]"/>
      <dgm:spPr/>
      <dgm:t>
        <a:bodyPr/>
        <a:lstStyle/>
        <a:p>
          <a:r>
            <a:rPr lang="en-US" dirty="0" smtClean="0"/>
            <a:t>Implement a five-year plan with a three-year promotion</a:t>
          </a:r>
          <a:endParaRPr lang="en-US" dirty="0"/>
        </a:p>
      </dgm:t>
    </dgm:pt>
    <dgm:pt modelId="{630C1F0F-8A5D-4A08-9C54-26B0C8763242}" type="parTrans" cxnId="{30735A27-570F-456C-BEAD-9C24BDA84973}">
      <dgm:prSet/>
      <dgm:spPr/>
      <dgm:t>
        <a:bodyPr/>
        <a:lstStyle/>
        <a:p>
          <a:endParaRPr lang="en-US"/>
        </a:p>
      </dgm:t>
    </dgm:pt>
    <dgm:pt modelId="{C5C0CDF8-1799-4EC3-A089-7645D9C0E802}" type="sibTrans" cxnId="{30735A27-570F-456C-BEAD-9C24BDA84973}">
      <dgm:prSet/>
      <dgm:spPr/>
      <dgm:t>
        <a:bodyPr/>
        <a:lstStyle/>
        <a:p>
          <a:endParaRPr lang="en-US"/>
        </a:p>
      </dgm:t>
    </dgm:pt>
    <dgm:pt modelId="{229A5580-64DE-47C2-A3E5-70CC48CD7033}">
      <dgm:prSet phldrT="[Text]"/>
      <dgm:spPr/>
      <dgm:t>
        <a:bodyPr/>
        <a:lstStyle/>
        <a:p>
          <a:r>
            <a:rPr lang="en-US" dirty="0" smtClean="0"/>
            <a:t>Fire Fighter</a:t>
          </a:r>
          <a:endParaRPr lang="en-US" dirty="0"/>
        </a:p>
      </dgm:t>
    </dgm:pt>
    <dgm:pt modelId="{B5BF835C-2A67-4D03-ABE9-705E580F5206}" type="parTrans" cxnId="{6041C42E-E25C-418D-897D-73C6D9640EF9}">
      <dgm:prSet/>
      <dgm:spPr/>
      <dgm:t>
        <a:bodyPr/>
        <a:lstStyle/>
        <a:p>
          <a:endParaRPr lang="en-US"/>
        </a:p>
      </dgm:t>
    </dgm:pt>
    <dgm:pt modelId="{C1B2A0FC-BBD7-4FAD-B37D-D3ABD6227FDB}" type="sibTrans" cxnId="{6041C42E-E25C-418D-897D-73C6D9640EF9}">
      <dgm:prSet/>
      <dgm:spPr/>
      <dgm:t>
        <a:bodyPr/>
        <a:lstStyle/>
        <a:p>
          <a:endParaRPr lang="en-US"/>
        </a:p>
      </dgm:t>
    </dgm:pt>
    <dgm:pt modelId="{0FD37F38-2403-42C6-B5C3-5E3E0AA64A86}">
      <dgm:prSet phldrT="[Text]"/>
      <dgm:spPr/>
      <dgm:t>
        <a:bodyPr/>
        <a:lstStyle/>
        <a:p>
          <a:r>
            <a:rPr lang="en-US" dirty="0" smtClean="0"/>
            <a:t>Reactive</a:t>
          </a:r>
          <a:endParaRPr lang="en-US" dirty="0"/>
        </a:p>
      </dgm:t>
    </dgm:pt>
    <dgm:pt modelId="{9E4BB165-25F2-4664-8BCD-E334D1AF7AF1}" type="parTrans" cxnId="{98CDEFFC-C256-4156-8C71-E7E73E8989B2}">
      <dgm:prSet/>
      <dgm:spPr/>
      <dgm:t>
        <a:bodyPr/>
        <a:lstStyle/>
        <a:p>
          <a:endParaRPr lang="en-US"/>
        </a:p>
      </dgm:t>
    </dgm:pt>
    <dgm:pt modelId="{401F3F67-5531-42FD-95E1-1963DA9D8E43}" type="sibTrans" cxnId="{98CDEFFC-C256-4156-8C71-E7E73E8989B2}">
      <dgm:prSet/>
      <dgm:spPr/>
      <dgm:t>
        <a:bodyPr/>
        <a:lstStyle/>
        <a:p>
          <a:endParaRPr lang="en-US"/>
        </a:p>
      </dgm:t>
    </dgm:pt>
    <dgm:pt modelId="{3170CE8F-3C91-4B4C-8232-F2579B746DD8}">
      <dgm:prSet phldrT="[Text]"/>
      <dgm:spPr/>
      <dgm:t>
        <a:bodyPr/>
        <a:lstStyle/>
        <a:p>
          <a:r>
            <a:rPr lang="en-US" dirty="0" smtClean="0"/>
            <a:t>Jumps from one emergency to another</a:t>
          </a:r>
          <a:endParaRPr lang="en-US" dirty="0"/>
        </a:p>
      </dgm:t>
    </dgm:pt>
    <dgm:pt modelId="{D3E3DC09-D994-4EC2-8539-E318ADAF4803}" type="parTrans" cxnId="{A2060105-46A3-448B-801F-7076513B12CC}">
      <dgm:prSet/>
      <dgm:spPr/>
      <dgm:t>
        <a:bodyPr/>
        <a:lstStyle/>
        <a:p>
          <a:endParaRPr lang="en-US"/>
        </a:p>
      </dgm:t>
    </dgm:pt>
    <dgm:pt modelId="{E44F3A61-5675-46E1-B292-59ABCF2FA0FB}" type="sibTrans" cxnId="{A2060105-46A3-448B-801F-7076513B12CC}">
      <dgm:prSet/>
      <dgm:spPr/>
      <dgm:t>
        <a:bodyPr/>
        <a:lstStyle/>
        <a:p>
          <a:endParaRPr lang="en-US"/>
        </a:p>
      </dgm:t>
    </dgm:pt>
    <dgm:pt modelId="{EEA1270A-C916-4DE5-A7B5-9B6B38AC0227}">
      <dgm:prSet phldrT="[Text]"/>
      <dgm:spPr/>
      <dgm:t>
        <a:bodyPr/>
        <a:lstStyle/>
        <a:p>
          <a:r>
            <a:rPr lang="en-US" dirty="0" smtClean="0"/>
            <a:t>Soccer Strategy</a:t>
          </a:r>
          <a:endParaRPr lang="en-US" dirty="0"/>
        </a:p>
      </dgm:t>
    </dgm:pt>
    <dgm:pt modelId="{DAFF421A-E17A-4E46-88AE-803F32DE8E5A}" type="parTrans" cxnId="{65E4E542-37D6-41AE-83E3-77AED23F4B49}">
      <dgm:prSet/>
      <dgm:spPr/>
      <dgm:t>
        <a:bodyPr/>
        <a:lstStyle/>
        <a:p>
          <a:endParaRPr lang="en-US"/>
        </a:p>
      </dgm:t>
    </dgm:pt>
    <dgm:pt modelId="{B3A4CA0E-974D-4237-A042-C2D7C48255A4}" type="sibTrans" cxnId="{65E4E542-37D6-41AE-83E3-77AED23F4B49}">
      <dgm:prSet/>
      <dgm:spPr/>
      <dgm:t>
        <a:bodyPr/>
        <a:lstStyle/>
        <a:p>
          <a:endParaRPr lang="en-US"/>
        </a:p>
      </dgm:t>
    </dgm:pt>
    <dgm:pt modelId="{838F151C-8732-4030-B9E5-B573F5139EB3}">
      <dgm:prSet phldrT="[Text]"/>
      <dgm:spPr/>
      <dgm:t>
        <a:bodyPr/>
        <a:lstStyle/>
        <a:p>
          <a:r>
            <a:rPr lang="en-US" dirty="0" smtClean="0"/>
            <a:t>Avoidance</a:t>
          </a:r>
          <a:endParaRPr lang="en-US" dirty="0"/>
        </a:p>
      </dgm:t>
    </dgm:pt>
    <dgm:pt modelId="{8EBF6740-D66E-4D9F-A753-38D2910B7AEB}" type="parTrans" cxnId="{997F2A25-FC6E-4D1D-A61F-F0114F3F9CDD}">
      <dgm:prSet/>
      <dgm:spPr/>
      <dgm:t>
        <a:bodyPr/>
        <a:lstStyle/>
        <a:p>
          <a:endParaRPr lang="en-US"/>
        </a:p>
      </dgm:t>
    </dgm:pt>
    <dgm:pt modelId="{FC92ECBF-5710-4B53-9291-29EF9885FF0B}" type="sibTrans" cxnId="{997F2A25-FC6E-4D1D-A61F-F0114F3F9CDD}">
      <dgm:prSet/>
      <dgm:spPr/>
      <dgm:t>
        <a:bodyPr/>
        <a:lstStyle/>
        <a:p>
          <a:endParaRPr lang="en-US"/>
        </a:p>
      </dgm:t>
    </dgm:pt>
    <dgm:pt modelId="{9202F30D-A071-47C7-8513-A236B1B5A1C0}">
      <dgm:prSet phldrT="[Text]"/>
      <dgm:spPr/>
      <dgm:t>
        <a:bodyPr/>
        <a:lstStyle/>
        <a:p>
          <a:r>
            <a:rPr lang="en-US" dirty="0" smtClean="0"/>
            <a:t>Priorities and tasks get ‘kicked’ from one unit to another</a:t>
          </a:r>
          <a:endParaRPr lang="en-US" dirty="0"/>
        </a:p>
      </dgm:t>
    </dgm:pt>
    <dgm:pt modelId="{CCE6D9FB-C8F4-4E71-856A-4FF8805E2E46}" type="parTrans" cxnId="{E3220558-C235-4F77-AD4B-48F39EB122D4}">
      <dgm:prSet/>
      <dgm:spPr/>
      <dgm:t>
        <a:bodyPr/>
        <a:lstStyle/>
        <a:p>
          <a:endParaRPr lang="en-US"/>
        </a:p>
      </dgm:t>
    </dgm:pt>
    <dgm:pt modelId="{2411A1D6-D1AD-4686-9EEA-32F7677D2D12}" type="sibTrans" cxnId="{E3220558-C235-4F77-AD4B-48F39EB122D4}">
      <dgm:prSet/>
      <dgm:spPr/>
      <dgm:t>
        <a:bodyPr/>
        <a:lstStyle/>
        <a:p>
          <a:endParaRPr lang="en-US"/>
        </a:p>
      </dgm:t>
    </dgm:pt>
    <dgm:pt modelId="{8359B092-B8D1-4073-83BC-C267666D14B4}" type="pres">
      <dgm:prSet presAssocID="{20D4B53D-150C-4141-BA80-56221D6465E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3FBE63-8C69-487C-9B17-42124454F728}" type="pres">
      <dgm:prSet presAssocID="{4A298635-8437-4339-B3E2-651695788A4C}" presName="compNode" presStyleCnt="0"/>
      <dgm:spPr/>
    </dgm:pt>
    <dgm:pt modelId="{1CFDDE0B-B873-4690-9245-B6719EEB1873}" type="pres">
      <dgm:prSet presAssocID="{4A298635-8437-4339-B3E2-651695788A4C}" presName="aNode" presStyleLbl="bgShp" presStyleIdx="0" presStyleCnt="3"/>
      <dgm:spPr/>
      <dgm:t>
        <a:bodyPr/>
        <a:lstStyle/>
        <a:p>
          <a:endParaRPr lang="en-US"/>
        </a:p>
      </dgm:t>
    </dgm:pt>
    <dgm:pt modelId="{FAFA6137-5D28-4B1D-B715-D7804E4D79CD}" type="pres">
      <dgm:prSet presAssocID="{4A298635-8437-4339-B3E2-651695788A4C}" presName="textNode" presStyleLbl="bgShp" presStyleIdx="0" presStyleCnt="3"/>
      <dgm:spPr/>
      <dgm:t>
        <a:bodyPr/>
        <a:lstStyle/>
        <a:p>
          <a:endParaRPr lang="en-US"/>
        </a:p>
      </dgm:t>
    </dgm:pt>
    <dgm:pt modelId="{03DFCF9F-94EB-467A-9A9E-92093E9F7C2A}" type="pres">
      <dgm:prSet presAssocID="{4A298635-8437-4339-B3E2-651695788A4C}" presName="compChildNode" presStyleCnt="0"/>
      <dgm:spPr/>
    </dgm:pt>
    <dgm:pt modelId="{FFA0B52E-9B6B-458B-B619-932A4DCA6F18}" type="pres">
      <dgm:prSet presAssocID="{4A298635-8437-4339-B3E2-651695788A4C}" presName="theInnerList" presStyleCnt="0"/>
      <dgm:spPr/>
    </dgm:pt>
    <dgm:pt modelId="{44F4FC93-909C-42C8-AE74-0B4248114530}" type="pres">
      <dgm:prSet presAssocID="{D64DC501-14A8-4949-8C30-27A60F58C797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685876-C09F-4CC6-864C-640B809E94DB}" type="pres">
      <dgm:prSet presAssocID="{D64DC501-14A8-4949-8C30-27A60F58C797}" presName="aSpace2" presStyleCnt="0"/>
      <dgm:spPr/>
    </dgm:pt>
    <dgm:pt modelId="{890D084A-398B-410B-BAAD-6724D2425673}" type="pres">
      <dgm:prSet presAssocID="{7D858864-58C1-42D2-AE2A-044930411DDB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BCB4C-024C-4758-92B3-EB1D5819A614}" type="pres">
      <dgm:prSet presAssocID="{4A298635-8437-4339-B3E2-651695788A4C}" presName="aSpace" presStyleCnt="0"/>
      <dgm:spPr/>
    </dgm:pt>
    <dgm:pt modelId="{9D1733C1-1361-4EF6-8291-BF5A6A03FC18}" type="pres">
      <dgm:prSet presAssocID="{229A5580-64DE-47C2-A3E5-70CC48CD7033}" presName="compNode" presStyleCnt="0"/>
      <dgm:spPr/>
    </dgm:pt>
    <dgm:pt modelId="{AC02E451-0DAE-404B-B0E8-2DC1A0977892}" type="pres">
      <dgm:prSet presAssocID="{229A5580-64DE-47C2-A3E5-70CC48CD7033}" presName="aNode" presStyleLbl="bgShp" presStyleIdx="1" presStyleCnt="3"/>
      <dgm:spPr/>
      <dgm:t>
        <a:bodyPr/>
        <a:lstStyle/>
        <a:p>
          <a:endParaRPr lang="en-US"/>
        </a:p>
      </dgm:t>
    </dgm:pt>
    <dgm:pt modelId="{ABC6421D-546F-4D8D-876B-2550D6E94CB0}" type="pres">
      <dgm:prSet presAssocID="{229A5580-64DE-47C2-A3E5-70CC48CD7033}" presName="textNode" presStyleLbl="bgShp" presStyleIdx="1" presStyleCnt="3"/>
      <dgm:spPr/>
      <dgm:t>
        <a:bodyPr/>
        <a:lstStyle/>
        <a:p>
          <a:endParaRPr lang="en-US"/>
        </a:p>
      </dgm:t>
    </dgm:pt>
    <dgm:pt modelId="{FF838E78-72E1-4604-A22E-757EEC15AEFF}" type="pres">
      <dgm:prSet presAssocID="{229A5580-64DE-47C2-A3E5-70CC48CD7033}" presName="compChildNode" presStyleCnt="0"/>
      <dgm:spPr/>
    </dgm:pt>
    <dgm:pt modelId="{B1300237-A8C8-49B5-AAA7-57F6511BF2A6}" type="pres">
      <dgm:prSet presAssocID="{229A5580-64DE-47C2-A3E5-70CC48CD7033}" presName="theInnerList" presStyleCnt="0"/>
      <dgm:spPr/>
    </dgm:pt>
    <dgm:pt modelId="{2279CAE5-30CA-43FF-9C67-9FD762C1FDED}" type="pres">
      <dgm:prSet presAssocID="{0FD37F38-2403-42C6-B5C3-5E3E0AA64A86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0F50A-2360-422B-A0D9-74DC57FE9F2E}" type="pres">
      <dgm:prSet presAssocID="{0FD37F38-2403-42C6-B5C3-5E3E0AA64A86}" presName="aSpace2" presStyleCnt="0"/>
      <dgm:spPr/>
    </dgm:pt>
    <dgm:pt modelId="{25CDC52F-F189-4E11-84D8-357C6439E61F}" type="pres">
      <dgm:prSet presAssocID="{3170CE8F-3C91-4B4C-8232-F2579B746DD8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8F3AF-89EA-4140-A85C-5C6A0595834B}" type="pres">
      <dgm:prSet presAssocID="{229A5580-64DE-47C2-A3E5-70CC48CD7033}" presName="aSpace" presStyleCnt="0"/>
      <dgm:spPr/>
    </dgm:pt>
    <dgm:pt modelId="{1C8E1DAA-51A4-4A01-AD67-A66519C2B06D}" type="pres">
      <dgm:prSet presAssocID="{EEA1270A-C916-4DE5-A7B5-9B6B38AC0227}" presName="compNode" presStyleCnt="0"/>
      <dgm:spPr/>
    </dgm:pt>
    <dgm:pt modelId="{A9A98F7E-3CFD-4365-8BE3-0F475D0C48F9}" type="pres">
      <dgm:prSet presAssocID="{EEA1270A-C916-4DE5-A7B5-9B6B38AC0227}" presName="aNode" presStyleLbl="bgShp" presStyleIdx="2" presStyleCnt="3"/>
      <dgm:spPr/>
      <dgm:t>
        <a:bodyPr/>
        <a:lstStyle/>
        <a:p>
          <a:endParaRPr lang="en-US"/>
        </a:p>
      </dgm:t>
    </dgm:pt>
    <dgm:pt modelId="{655D38A8-5F4D-4921-86B5-DE90E8D44855}" type="pres">
      <dgm:prSet presAssocID="{EEA1270A-C916-4DE5-A7B5-9B6B38AC0227}" presName="textNode" presStyleLbl="bgShp" presStyleIdx="2" presStyleCnt="3"/>
      <dgm:spPr/>
      <dgm:t>
        <a:bodyPr/>
        <a:lstStyle/>
        <a:p>
          <a:endParaRPr lang="en-US"/>
        </a:p>
      </dgm:t>
    </dgm:pt>
    <dgm:pt modelId="{E542A420-8684-4BC9-9087-A1C2C212970B}" type="pres">
      <dgm:prSet presAssocID="{EEA1270A-C916-4DE5-A7B5-9B6B38AC0227}" presName="compChildNode" presStyleCnt="0"/>
      <dgm:spPr/>
    </dgm:pt>
    <dgm:pt modelId="{C1B84621-BD39-4FCE-B63F-89F19C21496E}" type="pres">
      <dgm:prSet presAssocID="{EEA1270A-C916-4DE5-A7B5-9B6B38AC0227}" presName="theInnerList" presStyleCnt="0"/>
      <dgm:spPr/>
    </dgm:pt>
    <dgm:pt modelId="{FD4E7F44-D97F-4AF3-B002-B99332E60988}" type="pres">
      <dgm:prSet presAssocID="{838F151C-8732-4030-B9E5-B573F5139EB3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F179DA-96D1-421C-9F45-8DD1A16DD192}" type="pres">
      <dgm:prSet presAssocID="{838F151C-8732-4030-B9E5-B573F5139EB3}" presName="aSpace2" presStyleCnt="0"/>
      <dgm:spPr/>
    </dgm:pt>
    <dgm:pt modelId="{23EF6C79-5AF5-485D-86C7-2D823D6F9807}" type="pres">
      <dgm:prSet presAssocID="{9202F30D-A071-47C7-8513-A236B1B5A1C0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060105-46A3-448B-801F-7076513B12CC}" srcId="{229A5580-64DE-47C2-A3E5-70CC48CD7033}" destId="{3170CE8F-3C91-4B4C-8232-F2579B746DD8}" srcOrd="1" destOrd="0" parTransId="{D3E3DC09-D994-4EC2-8539-E318ADAF4803}" sibTransId="{E44F3A61-5675-46E1-B292-59ABCF2FA0FB}"/>
    <dgm:cxn modelId="{60CC2B77-CFB9-44AC-986B-C385FB0C465A}" type="presOf" srcId="{229A5580-64DE-47C2-A3E5-70CC48CD7033}" destId="{AC02E451-0DAE-404B-B0E8-2DC1A0977892}" srcOrd="0" destOrd="0" presId="urn:microsoft.com/office/officeart/2005/8/layout/lProcess2"/>
    <dgm:cxn modelId="{30735A27-570F-456C-BEAD-9C24BDA84973}" srcId="{4A298635-8437-4339-B3E2-651695788A4C}" destId="{7D858864-58C1-42D2-AE2A-044930411DDB}" srcOrd="1" destOrd="0" parTransId="{630C1F0F-8A5D-4A08-9C54-26B0C8763242}" sibTransId="{C5C0CDF8-1799-4EC3-A089-7645D9C0E802}"/>
    <dgm:cxn modelId="{7DEF2AA5-6B00-4065-99B4-FBF266A7C380}" type="presOf" srcId="{0FD37F38-2403-42C6-B5C3-5E3E0AA64A86}" destId="{2279CAE5-30CA-43FF-9C67-9FD762C1FDED}" srcOrd="0" destOrd="0" presId="urn:microsoft.com/office/officeart/2005/8/layout/lProcess2"/>
    <dgm:cxn modelId="{189394A8-6D1E-41D3-B8BE-D81F6A835AEC}" type="presOf" srcId="{20D4B53D-150C-4141-BA80-56221D6465E8}" destId="{8359B092-B8D1-4073-83BC-C267666D14B4}" srcOrd="0" destOrd="0" presId="urn:microsoft.com/office/officeart/2005/8/layout/lProcess2"/>
    <dgm:cxn modelId="{561040ED-616A-4729-B302-7994032ECB26}" type="presOf" srcId="{D64DC501-14A8-4949-8C30-27A60F58C797}" destId="{44F4FC93-909C-42C8-AE74-0B4248114530}" srcOrd="0" destOrd="0" presId="urn:microsoft.com/office/officeart/2005/8/layout/lProcess2"/>
    <dgm:cxn modelId="{70416C64-8698-4787-B4F5-432C36EAD2CC}" srcId="{4A298635-8437-4339-B3E2-651695788A4C}" destId="{D64DC501-14A8-4949-8C30-27A60F58C797}" srcOrd="0" destOrd="0" parTransId="{2744000F-477E-439C-9FF2-3D5A99D0932E}" sibTransId="{A431B330-7F4D-4A93-A4F9-71C6BB7173D0}"/>
    <dgm:cxn modelId="{3A53156E-52CA-4162-B402-646256D7FBB2}" type="presOf" srcId="{4A298635-8437-4339-B3E2-651695788A4C}" destId="{1CFDDE0B-B873-4690-9245-B6719EEB1873}" srcOrd="0" destOrd="0" presId="urn:microsoft.com/office/officeart/2005/8/layout/lProcess2"/>
    <dgm:cxn modelId="{E3220558-C235-4F77-AD4B-48F39EB122D4}" srcId="{EEA1270A-C916-4DE5-A7B5-9B6B38AC0227}" destId="{9202F30D-A071-47C7-8513-A236B1B5A1C0}" srcOrd="1" destOrd="0" parTransId="{CCE6D9FB-C8F4-4E71-856A-4FF8805E2E46}" sibTransId="{2411A1D6-D1AD-4686-9EEA-32F7677D2D12}"/>
    <dgm:cxn modelId="{98CDEFFC-C256-4156-8C71-E7E73E8989B2}" srcId="{229A5580-64DE-47C2-A3E5-70CC48CD7033}" destId="{0FD37F38-2403-42C6-B5C3-5E3E0AA64A86}" srcOrd="0" destOrd="0" parTransId="{9E4BB165-25F2-4664-8BCD-E334D1AF7AF1}" sibTransId="{401F3F67-5531-42FD-95E1-1963DA9D8E43}"/>
    <dgm:cxn modelId="{C789A1F1-2DC3-43A3-95C2-9D046E74BEBE}" type="presOf" srcId="{EEA1270A-C916-4DE5-A7B5-9B6B38AC0227}" destId="{A9A98F7E-3CFD-4365-8BE3-0F475D0C48F9}" srcOrd="0" destOrd="0" presId="urn:microsoft.com/office/officeart/2005/8/layout/lProcess2"/>
    <dgm:cxn modelId="{7AC0AD5F-934D-4F07-9B7D-03B50F1C5280}" type="presOf" srcId="{3170CE8F-3C91-4B4C-8232-F2579B746DD8}" destId="{25CDC52F-F189-4E11-84D8-357C6439E61F}" srcOrd="0" destOrd="0" presId="urn:microsoft.com/office/officeart/2005/8/layout/lProcess2"/>
    <dgm:cxn modelId="{DD654581-2FEA-4C38-AC80-5346E1DB443D}" type="presOf" srcId="{EEA1270A-C916-4DE5-A7B5-9B6B38AC0227}" destId="{655D38A8-5F4D-4921-86B5-DE90E8D44855}" srcOrd="1" destOrd="0" presId="urn:microsoft.com/office/officeart/2005/8/layout/lProcess2"/>
    <dgm:cxn modelId="{FFB8A605-346C-4BD6-B7C7-0C151F3C5DB3}" type="presOf" srcId="{229A5580-64DE-47C2-A3E5-70CC48CD7033}" destId="{ABC6421D-546F-4D8D-876B-2550D6E94CB0}" srcOrd="1" destOrd="0" presId="urn:microsoft.com/office/officeart/2005/8/layout/lProcess2"/>
    <dgm:cxn modelId="{CA09D558-0642-4204-9935-93F4434A8883}" type="presOf" srcId="{9202F30D-A071-47C7-8513-A236B1B5A1C0}" destId="{23EF6C79-5AF5-485D-86C7-2D823D6F9807}" srcOrd="0" destOrd="0" presId="urn:microsoft.com/office/officeart/2005/8/layout/lProcess2"/>
    <dgm:cxn modelId="{6041C42E-E25C-418D-897D-73C6D9640EF9}" srcId="{20D4B53D-150C-4141-BA80-56221D6465E8}" destId="{229A5580-64DE-47C2-A3E5-70CC48CD7033}" srcOrd="1" destOrd="0" parTransId="{B5BF835C-2A67-4D03-ABE9-705E580F5206}" sibTransId="{C1B2A0FC-BBD7-4FAD-B37D-D3ABD6227FDB}"/>
    <dgm:cxn modelId="{F779EABA-E5F5-4D4D-8400-0D8942EBBCB9}" srcId="{20D4B53D-150C-4141-BA80-56221D6465E8}" destId="{4A298635-8437-4339-B3E2-651695788A4C}" srcOrd="0" destOrd="0" parTransId="{7924F741-B7A1-4F13-B195-326AA72234FA}" sibTransId="{87A047E0-FA08-44A1-9711-6BF72A852336}"/>
    <dgm:cxn modelId="{997F2A25-FC6E-4D1D-A61F-F0114F3F9CDD}" srcId="{EEA1270A-C916-4DE5-A7B5-9B6B38AC0227}" destId="{838F151C-8732-4030-B9E5-B573F5139EB3}" srcOrd="0" destOrd="0" parTransId="{8EBF6740-D66E-4D9F-A753-38D2910B7AEB}" sibTransId="{FC92ECBF-5710-4B53-9291-29EF9885FF0B}"/>
    <dgm:cxn modelId="{954F7DAE-79D4-490C-8934-6B87BB57A7BA}" type="presOf" srcId="{7D858864-58C1-42D2-AE2A-044930411DDB}" destId="{890D084A-398B-410B-BAAD-6724D2425673}" srcOrd="0" destOrd="0" presId="urn:microsoft.com/office/officeart/2005/8/layout/lProcess2"/>
    <dgm:cxn modelId="{4C4CE9A0-E07F-4968-A6B8-6E5D8DE5A8EB}" type="presOf" srcId="{4A298635-8437-4339-B3E2-651695788A4C}" destId="{FAFA6137-5D28-4B1D-B715-D7804E4D79CD}" srcOrd="1" destOrd="0" presId="urn:microsoft.com/office/officeart/2005/8/layout/lProcess2"/>
    <dgm:cxn modelId="{65E4E542-37D6-41AE-83E3-77AED23F4B49}" srcId="{20D4B53D-150C-4141-BA80-56221D6465E8}" destId="{EEA1270A-C916-4DE5-A7B5-9B6B38AC0227}" srcOrd="2" destOrd="0" parTransId="{DAFF421A-E17A-4E46-88AE-803F32DE8E5A}" sibTransId="{B3A4CA0E-974D-4237-A042-C2D7C48255A4}"/>
    <dgm:cxn modelId="{E35923F2-B537-4EE1-BAF4-28E27BD5085F}" type="presOf" srcId="{838F151C-8732-4030-B9E5-B573F5139EB3}" destId="{FD4E7F44-D97F-4AF3-B002-B99332E60988}" srcOrd="0" destOrd="0" presId="urn:microsoft.com/office/officeart/2005/8/layout/lProcess2"/>
    <dgm:cxn modelId="{65EF1059-F8F5-4562-9E6C-ECA61E9E9AE5}" type="presParOf" srcId="{8359B092-B8D1-4073-83BC-C267666D14B4}" destId="{8B3FBE63-8C69-487C-9B17-42124454F728}" srcOrd="0" destOrd="0" presId="urn:microsoft.com/office/officeart/2005/8/layout/lProcess2"/>
    <dgm:cxn modelId="{0FBB4BC0-863F-49BC-B7CA-BA6D2B2FFC11}" type="presParOf" srcId="{8B3FBE63-8C69-487C-9B17-42124454F728}" destId="{1CFDDE0B-B873-4690-9245-B6719EEB1873}" srcOrd="0" destOrd="0" presId="urn:microsoft.com/office/officeart/2005/8/layout/lProcess2"/>
    <dgm:cxn modelId="{C4AE0905-6127-4D2A-BEEA-7B6CF062B051}" type="presParOf" srcId="{8B3FBE63-8C69-487C-9B17-42124454F728}" destId="{FAFA6137-5D28-4B1D-B715-D7804E4D79CD}" srcOrd="1" destOrd="0" presId="urn:microsoft.com/office/officeart/2005/8/layout/lProcess2"/>
    <dgm:cxn modelId="{CE4A51DC-070C-4E5F-AF94-5D736503BED7}" type="presParOf" srcId="{8B3FBE63-8C69-487C-9B17-42124454F728}" destId="{03DFCF9F-94EB-467A-9A9E-92093E9F7C2A}" srcOrd="2" destOrd="0" presId="urn:microsoft.com/office/officeart/2005/8/layout/lProcess2"/>
    <dgm:cxn modelId="{98A45909-901A-4F4B-B2D4-598D806ED168}" type="presParOf" srcId="{03DFCF9F-94EB-467A-9A9E-92093E9F7C2A}" destId="{FFA0B52E-9B6B-458B-B619-932A4DCA6F18}" srcOrd="0" destOrd="0" presId="urn:microsoft.com/office/officeart/2005/8/layout/lProcess2"/>
    <dgm:cxn modelId="{C5015119-C626-4A10-AA4F-BBED7EF4A644}" type="presParOf" srcId="{FFA0B52E-9B6B-458B-B619-932A4DCA6F18}" destId="{44F4FC93-909C-42C8-AE74-0B4248114530}" srcOrd="0" destOrd="0" presId="urn:microsoft.com/office/officeart/2005/8/layout/lProcess2"/>
    <dgm:cxn modelId="{373D9DF2-26CF-4006-A0B0-026BC8542FC3}" type="presParOf" srcId="{FFA0B52E-9B6B-458B-B619-932A4DCA6F18}" destId="{6E685876-C09F-4CC6-864C-640B809E94DB}" srcOrd="1" destOrd="0" presId="urn:microsoft.com/office/officeart/2005/8/layout/lProcess2"/>
    <dgm:cxn modelId="{41064DA7-156F-4B00-B7A3-979C827F0AF9}" type="presParOf" srcId="{FFA0B52E-9B6B-458B-B619-932A4DCA6F18}" destId="{890D084A-398B-410B-BAAD-6724D2425673}" srcOrd="2" destOrd="0" presId="urn:microsoft.com/office/officeart/2005/8/layout/lProcess2"/>
    <dgm:cxn modelId="{071FF187-B884-457B-A977-988E285A2335}" type="presParOf" srcId="{8359B092-B8D1-4073-83BC-C267666D14B4}" destId="{A7FBCB4C-024C-4758-92B3-EB1D5819A614}" srcOrd="1" destOrd="0" presId="urn:microsoft.com/office/officeart/2005/8/layout/lProcess2"/>
    <dgm:cxn modelId="{8010B890-14A0-4CFF-89D6-BA0241EDB92B}" type="presParOf" srcId="{8359B092-B8D1-4073-83BC-C267666D14B4}" destId="{9D1733C1-1361-4EF6-8291-BF5A6A03FC18}" srcOrd="2" destOrd="0" presId="urn:microsoft.com/office/officeart/2005/8/layout/lProcess2"/>
    <dgm:cxn modelId="{B9091755-7758-42B3-936D-2AE983A2D7A4}" type="presParOf" srcId="{9D1733C1-1361-4EF6-8291-BF5A6A03FC18}" destId="{AC02E451-0DAE-404B-B0E8-2DC1A0977892}" srcOrd="0" destOrd="0" presId="urn:microsoft.com/office/officeart/2005/8/layout/lProcess2"/>
    <dgm:cxn modelId="{FE0E1E0B-2411-4F54-B33F-C6903A872953}" type="presParOf" srcId="{9D1733C1-1361-4EF6-8291-BF5A6A03FC18}" destId="{ABC6421D-546F-4D8D-876B-2550D6E94CB0}" srcOrd="1" destOrd="0" presId="urn:microsoft.com/office/officeart/2005/8/layout/lProcess2"/>
    <dgm:cxn modelId="{148FA091-E02A-433F-99D6-BB2CDF8BDF96}" type="presParOf" srcId="{9D1733C1-1361-4EF6-8291-BF5A6A03FC18}" destId="{FF838E78-72E1-4604-A22E-757EEC15AEFF}" srcOrd="2" destOrd="0" presId="urn:microsoft.com/office/officeart/2005/8/layout/lProcess2"/>
    <dgm:cxn modelId="{404A4419-0013-4C64-975E-80CB883D3117}" type="presParOf" srcId="{FF838E78-72E1-4604-A22E-757EEC15AEFF}" destId="{B1300237-A8C8-49B5-AAA7-57F6511BF2A6}" srcOrd="0" destOrd="0" presId="urn:microsoft.com/office/officeart/2005/8/layout/lProcess2"/>
    <dgm:cxn modelId="{9C1DF0D2-F505-4057-8CC6-4000C53EDA51}" type="presParOf" srcId="{B1300237-A8C8-49B5-AAA7-57F6511BF2A6}" destId="{2279CAE5-30CA-43FF-9C67-9FD762C1FDED}" srcOrd="0" destOrd="0" presId="urn:microsoft.com/office/officeart/2005/8/layout/lProcess2"/>
    <dgm:cxn modelId="{5FCF9847-7033-4F19-A192-1769BD9380FC}" type="presParOf" srcId="{B1300237-A8C8-49B5-AAA7-57F6511BF2A6}" destId="{8B90F50A-2360-422B-A0D9-74DC57FE9F2E}" srcOrd="1" destOrd="0" presId="urn:microsoft.com/office/officeart/2005/8/layout/lProcess2"/>
    <dgm:cxn modelId="{6B3C3FA5-540D-4445-B160-012BC78C2CFF}" type="presParOf" srcId="{B1300237-A8C8-49B5-AAA7-57F6511BF2A6}" destId="{25CDC52F-F189-4E11-84D8-357C6439E61F}" srcOrd="2" destOrd="0" presId="urn:microsoft.com/office/officeart/2005/8/layout/lProcess2"/>
    <dgm:cxn modelId="{B61A17C7-CEDF-43BF-AA06-EE5E5DADBBE4}" type="presParOf" srcId="{8359B092-B8D1-4073-83BC-C267666D14B4}" destId="{D1B8F3AF-89EA-4140-A85C-5C6A0595834B}" srcOrd="3" destOrd="0" presId="urn:microsoft.com/office/officeart/2005/8/layout/lProcess2"/>
    <dgm:cxn modelId="{01863D99-BA8E-43A3-A036-AB1CE973BABB}" type="presParOf" srcId="{8359B092-B8D1-4073-83BC-C267666D14B4}" destId="{1C8E1DAA-51A4-4A01-AD67-A66519C2B06D}" srcOrd="4" destOrd="0" presId="urn:microsoft.com/office/officeart/2005/8/layout/lProcess2"/>
    <dgm:cxn modelId="{6DAE194B-EFBE-4BB4-ABAC-AF8DC93445F2}" type="presParOf" srcId="{1C8E1DAA-51A4-4A01-AD67-A66519C2B06D}" destId="{A9A98F7E-3CFD-4365-8BE3-0F475D0C48F9}" srcOrd="0" destOrd="0" presId="urn:microsoft.com/office/officeart/2005/8/layout/lProcess2"/>
    <dgm:cxn modelId="{156467AF-AD42-4BDA-96D4-859D0F80A3E0}" type="presParOf" srcId="{1C8E1DAA-51A4-4A01-AD67-A66519C2B06D}" destId="{655D38A8-5F4D-4921-86B5-DE90E8D44855}" srcOrd="1" destOrd="0" presId="urn:microsoft.com/office/officeart/2005/8/layout/lProcess2"/>
    <dgm:cxn modelId="{5D3E7ED7-842B-4921-BCF2-73EF21D8290B}" type="presParOf" srcId="{1C8E1DAA-51A4-4A01-AD67-A66519C2B06D}" destId="{E542A420-8684-4BC9-9087-A1C2C212970B}" srcOrd="2" destOrd="0" presId="urn:microsoft.com/office/officeart/2005/8/layout/lProcess2"/>
    <dgm:cxn modelId="{81280985-EB70-4A5E-87CF-A6F356B6C821}" type="presParOf" srcId="{E542A420-8684-4BC9-9087-A1C2C212970B}" destId="{C1B84621-BD39-4FCE-B63F-89F19C21496E}" srcOrd="0" destOrd="0" presId="urn:microsoft.com/office/officeart/2005/8/layout/lProcess2"/>
    <dgm:cxn modelId="{4D57652F-3AC1-4B4F-AF5E-A537C8B75657}" type="presParOf" srcId="{C1B84621-BD39-4FCE-B63F-89F19C21496E}" destId="{FD4E7F44-D97F-4AF3-B002-B99332E60988}" srcOrd="0" destOrd="0" presId="urn:microsoft.com/office/officeart/2005/8/layout/lProcess2"/>
    <dgm:cxn modelId="{8617BE5E-63A9-436E-BE35-0A4ED2AC5F39}" type="presParOf" srcId="{C1B84621-BD39-4FCE-B63F-89F19C21496E}" destId="{B7F179DA-96D1-421C-9F45-8DD1A16DD192}" srcOrd="1" destOrd="0" presId="urn:microsoft.com/office/officeart/2005/8/layout/lProcess2"/>
    <dgm:cxn modelId="{CF51EB6A-FA4F-4903-8A8B-FFB94ACBF116}" type="presParOf" srcId="{C1B84621-BD39-4FCE-B63F-89F19C21496E}" destId="{23EF6C79-5AF5-485D-86C7-2D823D6F980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D4B53D-150C-4141-BA80-56221D6465E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98635-8437-4339-B3E2-651695788A4C}">
      <dgm:prSet phldrT="[Text]"/>
      <dgm:spPr/>
      <dgm:t>
        <a:bodyPr/>
        <a:lstStyle/>
        <a:p>
          <a:r>
            <a:rPr lang="en-US" dirty="0" smtClean="0"/>
            <a:t>Flavor of the Month</a:t>
          </a:r>
          <a:endParaRPr lang="en-US" dirty="0"/>
        </a:p>
      </dgm:t>
    </dgm:pt>
    <dgm:pt modelId="{7924F741-B7A1-4F13-B195-326AA72234FA}" type="parTrans" cxnId="{F779EABA-E5F5-4D4D-8400-0D8942EBBCB9}">
      <dgm:prSet/>
      <dgm:spPr/>
      <dgm:t>
        <a:bodyPr/>
        <a:lstStyle/>
        <a:p>
          <a:endParaRPr lang="en-US"/>
        </a:p>
      </dgm:t>
    </dgm:pt>
    <dgm:pt modelId="{87A047E0-FA08-44A1-9711-6BF72A852336}" type="sibTrans" cxnId="{F779EABA-E5F5-4D4D-8400-0D8942EBBCB9}">
      <dgm:prSet/>
      <dgm:spPr/>
      <dgm:t>
        <a:bodyPr/>
        <a:lstStyle/>
        <a:p>
          <a:endParaRPr lang="en-US"/>
        </a:p>
      </dgm:t>
    </dgm:pt>
    <dgm:pt modelId="{D64DC501-14A8-4949-8C30-27A60F58C797}">
      <dgm:prSet phldrT="[Text]"/>
      <dgm:spPr/>
      <dgm:t>
        <a:bodyPr/>
        <a:lstStyle/>
        <a:p>
          <a:r>
            <a:rPr lang="en-US" dirty="0" smtClean="0"/>
            <a:t>Trend Following</a:t>
          </a:r>
          <a:endParaRPr lang="en-US" dirty="0"/>
        </a:p>
      </dgm:t>
    </dgm:pt>
    <dgm:pt modelId="{2744000F-477E-439C-9FF2-3D5A99D0932E}" type="parTrans" cxnId="{70416C64-8698-4787-B4F5-432C36EAD2CC}">
      <dgm:prSet/>
      <dgm:spPr/>
      <dgm:t>
        <a:bodyPr/>
        <a:lstStyle/>
        <a:p>
          <a:endParaRPr lang="en-US"/>
        </a:p>
      </dgm:t>
    </dgm:pt>
    <dgm:pt modelId="{A431B330-7F4D-4A93-A4F9-71C6BB7173D0}" type="sibTrans" cxnId="{70416C64-8698-4787-B4F5-432C36EAD2CC}">
      <dgm:prSet/>
      <dgm:spPr/>
      <dgm:t>
        <a:bodyPr/>
        <a:lstStyle/>
        <a:p>
          <a:endParaRPr lang="en-US"/>
        </a:p>
      </dgm:t>
    </dgm:pt>
    <dgm:pt modelId="{7D858864-58C1-42D2-AE2A-044930411DDB}">
      <dgm:prSet phldrT="[Text]"/>
      <dgm:spPr/>
      <dgm:t>
        <a:bodyPr/>
        <a:lstStyle/>
        <a:p>
          <a:r>
            <a:rPr lang="en-US" dirty="0" smtClean="0"/>
            <a:t>Latest trends get promoted regardless of industry fit</a:t>
          </a:r>
          <a:endParaRPr lang="en-US" dirty="0"/>
        </a:p>
      </dgm:t>
    </dgm:pt>
    <dgm:pt modelId="{630C1F0F-8A5D-4A08-9C54-26B0C8763242}" type="parTrans" cxnId="{30735A27-570F-456C-BEAD-9C24BDA84973}">
      <dgm:prSet/>
      <dgm:spPr/>
      <dgm:t>
        <a:bodyPr/>
        <a:lstStyle/>
        <a:p>
          <a:endParaRPr lang="en-US"/>
        </a:p>
      </dgm:t>
    </dgm:pt>
    <dgm:pt modelId="{C5C0CDF8-1799-4EC3-A089-7645D9C0E802}" type="sibTrans" cxnId="{30735A27-570F-456C-BEAD-9C24BDA84973}">
      <dgm:prSet/>
      <dgm:spPr/>
      <dgm:t>
        <a:bodyPr/>
        <a:lstStyle/>
        <a:p>
          <a:endParaRPr lang="en-US"/>
        </a:p>
      </dgm:t>
    </dgm:pt>
    <dgm:pt modelId="{229A5580-64DE-47C2-A3E5-70CC48CD7033}">
      <dgm:prSet phldrT="[Text]"/>
      <dgm:spPr/>
      <dgm:t>
        <a:bodyPr/>
        <a:lstStyle/>
        <a:p>
          <a:r>
            <a:rPr lang="en-US" dirty="0" smtClean="0"/>
            <a:t>Weather Vane</a:t>
          </a:r>
          <a:endParaRPr lang="en-US" dirty="0"/>
        </a:p>
      </dgm:t>
    </dgm:pt>
    <dgm:pt modelId="{B5BF835C-2A67-4D03-ABE9-705E580F5206}" type="parTrans" cxnId="{6041C42E-E25C-418D-897D-73C6D9640EF9}">
      <dgm:prSet/>
      <dgm:spPr/>
      <dgm:t>
        <a:bodyPr/>
        <a:lstStyle/>
        <a:p>
          <a:endParaRPr lang="en-US"/>
        </a:p>
      </dgm:t>
    </dgm:pt>
    <dgm:pt modelId="{C1B2A0FC-BBD7-4FAD-B37D-D3ABD6227FDB}" type="sibTrans" cxnId="{6041C42E-E25C-418D-897D-73C6D9640EF9}">
      <dgm:prSet/>
      <dgm:spPr/>
      <dgm:t>
        <a:bodyPr/>
        <a:lstStyle/>
        <a:p>
          <a:endParaRPr lang="en-US"/>
        </a:p>
      </dgm:t>
    </dgm:pt>
    <dgm:pt modelId="{0FD37F38-2403-42C6-B5C3-5E3E0AA64A86}">
      <dgm:prSet phldrT="[Text]"/>
      <dgm:spPr/>
      <dgm:t>
        <a:bodyPr/>
        <a:lstStyle/>
        <a:p>
          <a:r>
            <a:rPr lang="en-US" dirty="0" smtClean="0"/>
            <a:t>Political</a:t>
          </a:r>
          <a:endParaRPr lang="en-US" dirty="0"/>
        </a:p>
      </dgm:t>
    </dgm:pt>
    <dgm:pt modelId="{9E4BB165-25F2-4664-8BCD-E334D1AF7AF1}" type="parTrans" cxnId="{98CDEFFC-C256-4156-8C71-E7E73E8989B2}">
      <dgm:prSet/>
      <dgm:spPr/>
      <dgm:t>
        <a:bodyPr/>
        <a:lstStyle/>
        <a:p>
          <a:endParaRPr lang="en-US"/>
        </a:p>
      </dgm:t>
    </dgm:pt>
    <dgm:pt modelId="{401F3F67-5531-42FD-95E1-1963DA9D8E43}" type="sibTrans" cxnId="{98CDEFFC-C256-4156-8C71-E7E73E8989B2}">
      <dgm:prSet/>
      <dgm:spPr/>
      <dgm:t>
        <a:bodyPr/>
        <a:lstStyle/>
        <a:p>
          <a:endParaRPr lang="en-US"/>
        </a:p>
      </dgm:t>
    </dgm:pt>
    <dgm:pt modelId="{3170CE8F-3C91-4B4C-8232-F2579B746DD8}">
      <dgm:prSet phldrT="[Text]"/>
      <dgm:spPr/>
      <dgm:t>
        <a:bodyPr/>
        <a:lstStyle/>
        <a:p>
          <a:r>
            <a:rPr lang="en-US" dirty="0" smtClean="0"/>
            <a:t>Initiatives shift with the political winds</a:t>
          </a:r>
          <a:endParaRPr lang="en-US" dirty="0"/>
        </a:p>
      </dgm:t>
    </dgm:pt>
    <dgm:pt modelId="{D3E3DC09-D994-4EC2-8539-E318ADAF4803}" type="parTrans" cxnId="{A2060105-46A3-448B-801F-7076513B12CC}">
      <dgm:prSet/>
      <dgm:spPr/>
      <dgm:t>
        <a:bodyPr/>
        <a:lstStyle/>
        <a:p>
          <a:endParaRPr lang="en-US"/>
        </a:p>
      </dgm:t>
    </dgm:pt>
    <dgm:pt modelId="{E44F3A61-5675-46E1-B292-59ABCF2FA0FB}" type="sibTrans" cxnId="{A2060105-46A3-448B-801F-7076513B12CC}">
      <dgm:prSet/>
      <dgm:spPr/>
      <dgm:t>
        <a:bodyPr/>
        <a:lstStyle/>
        <a:p>
          <a:endParaRPr lang="en-US"/>
        </a:p>
      </dgm:t>
    </dgm:pt>
    <dgm:pt modelId="{EEA1270A-C916-4DE5-A7B5-9B6B38AC0227}">
      <dgm:prSet phldrT="[Text]"/>
      <dgm:spPr/>
      <dgm:t>
        <a:bodyPr/>
        <a:lstStyle/>
        <a:p>
          <a:r>
            <a:rPr lang="en-US" dirty="0" smtClean="0"/>
            <a:t>Wiley E. Coyote</a:t>
          </a:r>
          <a:endParaRPr lang="en-US" dirty="0"/>
        </a:p>
      </dgm:t>
    </dgm:pt>
    <dgm:pt modelId="{DAFF421A-E17A-4E46-88AE-803F32DE8E5A}" type="parTrans" cxnId="{65E4E542-37D6-41AE-83E3-77AED23F4B49}">
      <dgm:prSet/>
      <dgm:spPr/>
      <dgm:t>
        <a:bodyPr/>
        <a:lstStyle/>
        <a:p>
          <a:endParaRPr lang="en-US"/>
        </a:p>
      </dgm:t>
    </dgm:pt>
    <dgm:pt modelId="{B3A4CA0E-974D-4237-A042-C2D7C48255A4}" type="sibTrans" cxnId="{65E4E542-37D6-41AE-83E3-77AED23F4B49}">
      <dgm:prSet/>
      <dgm:spPr/>
      <dgm:t>
        <a:bodyPr/>
        <a:lstStyle/>
        <a:p>
          <a:endParaRPr lang="en-US"/>
        </a:p>
      </dgm:t>
    </dgm:pt>
    <dgm:pt modelId="{838F151C-8732-4030-B9E5-B573F5139EB3}">
      <dgm:prSet phldrT="[Text]"/>
      <dgm:spPr/>
      <dgm:t>
        <a:bodyPr/>
        <a:lstStyle/>
        <a:p>
          <a:r>
            <a:rPr lang="en-US" dirty="0" smtClean="0"/>
            <a:t>Avoidance/Loss Cutting</a:t>
          </a:r>
          <a:endParaRPr lang="en-US" dirty="0"/>
        </a:p>
      </dgm:t>
    </dgm:pt>
    <dgm:pt modelId="{8EBF6740-D66E-4D9F-A753-38D2910B7AEB}" type="parTrans" cxnId="{997F2A25-FC6E-4D1D-A61F-F0114F3F9CDD}">
      <dgm:prSet/>
      <dgm:spPr/>
      <dgm:t>
        <a:bodyPr/>
        <a:lstStyle/>
        <a:p>
          <a:endParaRPr lang="en-US"/>
        </a:p>
      </dgm:t>
    </dgm:pt>
    <dgm:pt modelId="{FC92ECBF-5710-4B53-9291-29EF9885FF0B}" type="sibTrans" cxnId="{997F2A25-FC6E-4D1D-A61F-F0114F3F9CDD}">
      <dgm:prSet/>
      <dgm:spPr/>
      <dgm:t>
        <a:bodyPr/>
        <a:lstStyle/>
        <a:p>
          <a:endParaRPr lang="en-US"/>
        </a:p>
      </dgm:t>
    </dgm:pt>
    <dgm:pt modelId="{9202F30D-A071-47C7-8513-A236B1B5A1C0}">
      <dgm:prSet phldrT="[Text]"/>
      <dgm:spPr/>
      <dgm:t>
        <a:bodyPr/>
        <a:lstStyle/>
        <a:p>
          <a:r>
            <a:rPr lang="en-US" dirty="0" smtClean="0"/>
            <a:t>Abandon the strategy the moment it encounters a challenge</a:t>
          </a:r>
          <a:endParaRPr lang="en-US" dirty="0"/>
        </a:p>
      </dgm:t>
    </dgm:pt>
    <dgm:pt modelId="{CCE6D9FB-C8F4-4E71-856A-4FF8805E2E46}" type="parTrans" cxnId="{E3220558-C235-4F77-AD4B-48F39EB122D4}">
      <dgm:prSet/>
      <dgm:spPr/>
      <dgm:t>
        <a:bodyPr/>
        <a:lstStyle/>
        <a:p>
          <a:endParaRPr lang="en-US"/>
        </a:p>
      </dgm:t>
    </dgm:pt>
    <dgm:pt modelId="{2411A1D6-D1AD-4686-9EEA-32F7677D2D12}" type="sibTrans" cxnId="{E3220558-C235-4F77-AD4B-48F39EB122D4}">
      <dgm:prSet/>
      <dgm:spPr/>
      <dgm:t>
        <a:bodyPr/>
        <a:lstStyle/>
        <a:p>
          <a:endParaRPr lang="en-US"/>
        </a:p>
      </dgm:t>
    </dgm:pt>
    <dgm:pt modelId="{8359B092-B8D1-4073-83BC-C267666D14B4}" type="pres">
      <dgm:prSet presAssocID="{20D4B53D-150C-4141-BA80-56221D6465E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3FBE63-8C69-487C-9B17-42124454F728}" type="pres">
      <dgm:prSet presAssocID="{4A298635-8437-4339-B3E2-651695788A4C}" presName="compNode" presStyleCnt="0"/>
      <dgm:spPr/>
    </dgm:pt>
    <dgm:pt modelId="{1CFDDE0B-B873-4690-9245-B6719EEB1873}" type="pres">
      <dgm:prSet presAssocID="{4A298635-8437-4339-B3E2-651695788A4C}" presName="aNode" presStyleLbl="bgShp" presStyleIdx="0" presStyleCnt="3"/>
      <dgm:spPr/>
      <dgm:t>
        <a:bodyPr/>
        <a:lstStyle/>
        <a:p>
          <a:endParaRPr lang="en-US"/>
        </a:p>
      </dgm:t>
    </dgm:pt>
    <dgm:pt modelId="{FAFA6137-5D28-4B1D-B715-D7804E4D79CD}" type="pres">
      <dgm:prSet presAssocID="{4A298635-8437-4339-B3E2-651695788A4C}" presName="textNode" presStyleLbl="bgShp" presStyleIdx="0" presStyleCnt="3"/>
      <dgm:spPr/>
      <dgm:t>
        <a:bodyPr/>
        <a:lstStyle/>
        <a:p>
          <a:endParaRPr lang="en-US"/>
        </a:p>
      </dgm:t>
    </dgm:pt>
    <dgm:pt modelId="{03DFCF9F-94EB-467A-9A9E-92093E9F7C2A}" type="pres">
      <dgm:prSet presAssocID="{4A298635-8437-4339-B3E2-651695788A4C}" presName="compChildNode" presStyleCnt="0"/>
      <dgm:spPr/>
    </dgm:pt>
    <dgm:pt modelId="{FFA0B52E-9B6B-458B-B619-932A4DCA6F18}" type="pres">
      <dgm:prSet presAssocID="{4A298635-8437-4339-B3E2-651695788A4C}" presName="theInnerList" presStyleCnt="0"/>
      <dgm:spPr/>
    </dgm:pt>
    <dgm:pt modelId="{44F4FC93-909C-42C8-AE74-0B4248114530}" type="pres">
      <dgm:prSet presAssocID="{D64DC501-14A8-4949-8C30-27A60F58C797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685876-C09F-4CC6-864C-640B809E94DB}" type="pres">
      <dgm:prSet presAssocID="{D64DC501-14A8-4949-8C30-27A60F58C797}" presName="aSpace2" presStyleCnt="0"/>
      <dgm:spPr/>
    </dgm:pt>
    <dgm:pt modelId="{890D084A-398B-410B-BAAD-6724D2425673}" type="pres">
      <dgm:prSet presAssocID="{7D858864-58C1-42D2-AE2A-044930411DDB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BCB4C-024C-4758-92B3-EB1D5819A614}" type="pres">
      <dgm:prSet presAssocID="{4A298635-8437-4339-B3E2-651695788A4C}" presName="aSpace" presStyleCnt="0"/>
      <dgm:spPr/>
    </dgm:pt>
    <dgm:pt modelId="{9D1733C1-1361-4EF6-8291-BF5A6A03FC18}" type="pres">
      <dgm:prSet presAssocID="{229A5580-64DE-47C2-A3E5-70CC48CD7033}" presName="compNode" presStyleCnt="0"/>
      <dgm:spPr/>
    </dgm:pt>
    <dgm:pt modelId="{AC02E451-0DAE-404B-B0E8-2DC1A0977892}" type="pres">
      <dgm:prSet presAssocID="{229A5580-64DE-47C2-A3E5-70CC48CD7033}" presName="aNode" presStyleLbl="bgShp" presStyleIdx="1" presStyleCnt="3"/>
      <dgm:spPr/>
      <dgm:t>
        <a:bodyPr/>
        <a:lstStyle/>
        <a:p>
          <a:endParaRPr lang="en-US"/>
        </a:p>
      </dgm:t>
    </dgm:pt>
    <dgm:pt modelId="{ABC6421D-546F-4D8D-876B-2550D6E94CB0}" type="pres">
      <dgm:prSet presAssocID="{229A5580-64DE-47C2-A3E5-70CC48CD7033}" presName="textNode" presStyleLbl="bgShp" presStyleIdx="1" presStyleCnt="3"/>
      <dgm:spPr/>
      <dgm:t>
        <a:bodyPr/>
        <a:lstStyle/>
        <a:p>
          <a:endParaRPr lang="en-US"/>
        </a:p>
      </dgm:t>
    </dgm:pt>
    <dgm:pt modelId="{FF838E78-72E1-4604-A22E-757EEC15AEFF}" type="pres">
      <dgm:prSet presAssocID="{229A5580-64DE-47C2-A3E5-70CC48CD7033}" presName="compChildNode" presStyleCnt="0"/>
      <dgm:spPr/>
    </dgm:pt>
    <dgm:pt modelId="{B1300237-A8C8-49B5-AAA7-57F6511BF2A6}" type="pres">
      <dgm:prSet presAssocID="{229A5580-64DE-47C2-A3E5-70CC48CD7033}" presName="theInnerList" presStyleCnt="0"/>
      <dgm:spPr/>
    </dgm:pt>
    <dgm:pt modelId="{2279CAE5-30CA-43FF-9C67-9FD762C1FDED}" type="pres">
      <dgm:prSet presAssocID="{0FD37F38-2403-42C6-B5C3-5E3E0AA64A86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0F50A-2360-422B-A0D9-74DC57FE9F2E}" type="pres">
      <dgm:prSet presAssocID="{0FD37F38-2403-42C6-B5C3-5E3E0AA64A86}" presName="aSpace2" presStyleCnt="0"/>
      <dgm:spPr/>
    </dgm:pt>
    <dgm:pt modelId="{25CDC52F-F189-4E11-84D8-357C6439E61F}" type="pres">
      <dgm:prSet presAssocID="{3170CE8F-3C91-4B4C-8232-F2579B746DD8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8F3AF-89EA-4140-A85C-5C6A0595834B}" type="pres">
      <dgm:prSet presAssocID="{229A5580-64DE-47C2-A3E5-70CC48CD7033}" presName="aSpace" presStyleCnt="0"/>
      <dgm:spPr/>
    </dgm:pt>
    <dgm:pt modelId="{1C8E1DAA-51A4-4A01-AD67-A66519C2B06D}" type="pres">
      <dgm:prSet presAssocID="{EEA1270A-C916-4DE5-A7B5-9B6B38AC0227}" presName="compNode" presStyleCnt="0"/>
      <dgm:spPr/>
    </dgm:pt>
    <dgm:pt modelId="{A9A98F7E-3CFD-4365-8BE3-0F475D0C48F9}" type="pres">
      <dgm:prSet presAssocID="{EEA1270A-C916-4DE5-A7B5-9B6B38AC0227}" presName="aNode" presStyleLbl="bgShp" presStyleIdx="2" presStyleCnt="3"/>
      <dgm:spPr/>
      <dgm:t>
        <a:bodyPr/>
        <a:lstStyle/>
        <a:p>
          <a:endParaRPr lang="en-US"/>
        </a:p>
      </dgm:t>
    </dgm:pt>
    <dgm:pt modelId="{655D38A8-5F4D-4921-86B5-DE90E8D44855}" type="pres">
      <dgm:prSet presAssocID="{EEA1270A-C916-4DE5-A7B5-9B6B38AC0227}" presName="textNode" presStyleLbl="bgShp" presStyleIdx="2" presStyleCnt="3"/>
      <dgm:spPr/>
      <dgm:t>
        <a:bodyPr/>
        <a:lstStyle/>
        <a:p>
          <a:endParaRPr lang="en-US"/>
        </a:p>
      </dgm:t>
    </dgm:pt>
    <dgm:pt modelId="{E542A420-8684-4BC9-9087-A1C2C212970B}" type="pres">
      <dgm:prSet presAssocID="{EEA1270A-C916-4DE5-A7B5-9B6B38AC0227}" presName="compChildNode" presStyleCnt="0"/>
      <dgm:spPr/>
    </dgm:pt>
    <dgm:pt modelId="{C1B84621-BD39-4FCE-B63F-89F19C21496E}" type="pres">
      <dgm:prSet presAssocID="{EEA1270A-C916-4DE5-A7B5-9B6B38AC0227}" presName="theInnerList" presStyleCnt="0"/>
      <dgm:spPr/>
    </dgm:pt>
    <dgm:pt modelId="{FD4E7F44-D97F-4AF3-B002-B99332E60988}" type="pres">
      <dgm:prSet presAssocID="{838F151C-8732-4030-B9E5-B573F5139EB3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F179DA-96D1-421C-9F45-8DD1A16DD192}" type="pres">
      <dgm:prSet presAssocID="{838F151C-8732-4030-B9E5-B573F5139EB3}" presName="aSpace2" presStyleCnt="0"/>
      <dgm:spPr/>
    </dgm:pt>
    <dgm:pt modelId="{23EF6C79-5AF5-485D-86C7-2D823D6F9807}" type="pres">
      <dgm:prSet presAssocID="{9202F30D-A071-47C7-8513-A236B1B5A1C0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060105-46A3-448B-801F-7076513B12CC}" srcId="{229A5580-64DE-47C2-A3E5-70CC48CD7033}" destId="{3170CE8F-3C91-4B4C-8232-F2579B746DD8}" srcOrd="1" destOrd="0" parTransId="{D3E3DC09-D994-4EC2-8539-E318ADAF4803}" sibTransId="{E44F3A61-5675-46E1-B292-59ABCF2FA0FB}"/>
    <dgm:cxn modelId="{C10C4856-9FCE-4EFB-BA24-11C44F09F3A1}" type="presOf" srcId="{229A5580-64DE-47C2-A3E5-70CC48CD7033}" destId="{ABC6421D-546F-4D8D-876B-2550D6E94CB0}" srcOrd="1" destOrd="0" presId="urn:microsoft.com/office/officeart/2005/8/layout/lProcess2"/>
    <dgm:cxn modelId="{AC74FF0B-6279-426D-B4F3-0825A4C7BBD0}" type="presOf" srcId="{0FD37F38-2403-42C6-B5C3-5E3E0AA64A86}" destId="{2279CAE5-30CA-43FF-9C67-9FD762C1FDED}" srcOrd="0" destOrd="0" presId="urn:microsoft.com/office/officeart/2005/8/layout/lProcess2"/>
    <dgm:cxn modelId="{6018A5D9-ABB1-4DE9-B283-E443767135A6}" type="presOf" srcId="{EEA1270A-C916-4DE5-A7B5-9B6B38AC0227}" destId="{A9A98F7E-3CFD-4365-8BE3-0F475D0C48F9}" srcOrd="0" destOrd="0" presId="urn:microsoft.com/office/officeart/2005/8/layout/lProcess2"/>
    <dgm:cxn modelId="{04296F8B-6961-47E2-8694-60EE752F0434}" type="presOf" srcId="{229A5580-64DE-47C2-A3E5-70CC48CD7033}" destId="{AC02E451-0DAE-404B-B0E8-2DC1A0977892}" srcOrd="0" destOrd="0" presId="urn:microsoft.com/office/officeart/2005/8/layout/lProcess2"/>
    <dgm:cxn modelId="{30735A27-570F-456C-BEAD-9C24BDA84973}" srcId="{4A298635-8437-4339-B3E2-651695788A4C}" destId="{7D858864-58C1-42D2-AE2A-044930411DDB}" srcOrd="1" destOrd="0" parTransId="{630C1F0F-8A5D-4A08-9C54-26B0C8763242}" sibTransId="{C5C0CDF8-1799-4EC3-A089-7645D9C0E802}"/>
    <dgm:cxn modelId="{6F6713CC-0CEF-4A00-8CD5-63ED22111935}" type="presOf" srcId="{D64DC501-14A8-4949-8C30-27A60F58C797}" destId="{44F4FC93-909C-42C8-AE74-0B4248114530}" srcOrd="0" destOrd="0" presId="urn:microsoft.com/office/officeart/2005/8/layout/lProcess2"/>
    <dgm:cxn modelId="{FDB7F369-9AA5-4B16-BCB0-B845F49741BF}" type="presOf" srcId="{838F151C-8732-4030-B9E5-B573F5139EB3}" destId="{FD4E7F44-D97F-4AF3-B002-B99332E60988}" srcOrd="0" destOrd="0" presId="urn:microsoft.com/office/officeart/2005/8/layout/lProcess2"/>
    <dgm:cxn modelId="{BAE9D2EE-2F23-424E-94DF-41B129396421}" type="presOf" srcId="{4A298635-8437-4339-B3E2-651695788A4C}" destId="{1CFDDE0B-B873-4690-9245-B6719EEB1873}" srcOrd="0" destOrd="0" presId="urn:microsoft.com/office/officeart/2005/8/layout/lProcess2"/>
    <dgm:cxn modelId="{689F081A-9E94-49B3-BF8F-A7E7084756C3}" type="presOf" srcId="{9202F30D-A071-47C7-8513-A236B1B5A1C0}" destId="{23EF6C79-5AF5-485D-86C7-2D823D6F9807}" srcOrd="0" destOrd="0" presId="urn:microsoft.com/office/officeart/2005/8/layout/lProcess2"/>
    <dgm:cxn modelId="{70416C64-8698-4787-B4F5-432C36EAD2CC}" srcId="{4A298635-8437-4339-B3E2-651695788A4C}" destId="{D64DC501-14A8-4949-8C30-27A60F58C797}" srcOrd="0" destOrd="0" parTransId="{2744000F-477E-439C-9FF2-3D5A99D0932E}" sibTransId="{A431B330-7F4D-4A93-A4F9-71C6BB7173D0}"/>
    <dgm:cxn modelId="{72F66FDF-CF22-459C-AB7E-026D2EBB9F62}" type="presOf" srcId="{3170CE8F-3C91-4B4C-8232-F2579B746DD8}" destId="{25CDC52F-F189-4E11-84D8-357C6439E61F}" srcOrd="0" destOrd="0" presId="urn:microsoft.com/office/officeart/2005/8/layout/lProcess2"/>
    <dgm:cxn modelId="{E3220558-C235-4F77-AD4B-48F39EB122D4}" srcId="{EEA1270A-C916-4DE5-A7B5-9B6B38AC0227}" destId="{9202F30D-A071-47C7-8513-A236B1B5A1C0}" srcOrd="1" destOrd="0" parTransId="{CCE6D9FB-C8F4-4E71-856A-4FF8805E2E46}" sibTransId="{2411A1D6-D1AD-4686-9EEA-32F7677D2D12}"/>
    <dgm:cxn modelId="{98CDEFFC-C256-4156-8C71-E7E73E8989B2}" srcId="{229A5580-64DE-47C2-A3E5-70CC48CD7033}" destId="{0FD37F38-2403-42C6-B5C3-5E3E0AA64A86}" srcOrd="0" destOrd="0" parTransId="{9E4BB165-25F2-4664-8BCD-E334D1AF7AF1}" sibTransId="{401F3F67-5531-42FD-95E1-1963DA9D8E43}"/>
    <dgm:cxn modelId="{A3A0C4F9-663A-47C0-8D6D-E002FA0361B4}" type="presOf" srcId="{7D858864-58C1-42D2-AE2A-044930411DDB}" destId="{890D084A-398B-410B-BAAD-6724D2425673}" srcOrd="0" destOrd="0" presId="urn:microsoft.com/office/officeart/2005/8/layout/lProcess2"/>
    <dgm:cxn modelId="{8DD0FDB5-7F85-46B8-9651-F8E51E407078}" type="presOf" srcId="{4A298635-8437-4339-B3E2-651695788A4C}" destId="{FAFA6137-5D28-4B1D-B715-D7804E4D79CD}" srcOrd="1" destOrd="0" presId="urn:microsoft.com/office/officeart/2005/8/layout/lProcess2"/>
    <dgm:cxn modelId="{6294ADF7-45F8-41B6-AD17-90B114A6D999}" type="presOf" srcId="{EEA1270A-C916-4DE5-A7B5-9B6B38AC0227}" destId="{655D38A8-5F4D-4921-86B5-DE90E8D44855}" srcOrd="1" destOrd="0" presId="urn:microsoft.com/office/officeart/2005/8/layout/lProcess2"/>
    <dgm:cxn modelId="{6041C42E-E25C-418D-897D-73C6D9640EF9}" srcId="{20D4B53D-150C-4141-BA80-56221D6465E8}" destId="{229A5580-64DE-47C2-A3E5-70CC48CD7033}" srcOrd="1" destOrd="0" parTransId="{B5BF835C-2A67-4D03-ABE9-705E580F5206}" sibTransId="{C1B2A0FC-BBD7-4FAD-B37D-D3ABD6227FDB}"/>
    <dgm:cxn modelId="{F779EABA-E5F5-4D4D-8400-0D8942EBBCB9}" srcId="{20D4B53D-150C-4141-BA80-56221D6465E8}" destId="{4A298635-8437-4339-B3E2-651695788A4C}" srcOrd="0" destOrd="0" parTransId="{7924F741-B7A1-4F13-B195-326AA72234FA}" sibTransId="{87A047E0-FA08-44A1-9711-6BF72A852336}"/>
    <dgm:cxn modelId="{997F2A25-FC6E-4D1D-A61F-F0114F3F9CDD}" srcId="{EEA1270A-C916-4DE5-A7B5-9B6B38AC0227}" destId="{838F151C-8732-4030-B9E5-B573F5139EB3}" srcOrd="0" destOrd="0" parTransId="{8EBF6740-D66E-4D9F-A753-38D2910B7AEB}" sibTransId="{FC92ECBF-5710-4B53-9291-29EF9885FF0B}"/>
    <dgm:cxn modelId="{65E4E542-37D6-41AE-83E3-77AED23F4B49}" srcId="{20D4B53D-150C-4141-BA80-56221D6465E8}" destId="{EEA1270A-C916-4DE5-A7B5-9B6B38AC0227}" srcOrd="2" destOrd="0" parTransId="{DAFF421A-E17A-4E46-88AE-803F32DE8E5A}" sibTransId="{B3A4CA0E-974D-4237-A042-C2D7C48255A4}"/>
    <dgm:cxn modelId="{164FC6FF-6E3F-4036-99A4-73918D4E7B7F}" type="presOf" srcId="{20D4B53D-150C-4141-BA80-56221D6465E8}" destId="{8359B092-B8D1-4073-83BC-C267666D14B4}" srcOrd="0" destOrd="0" presId="urn:microsoft.com/office/officeart/2005/8/layout/lProcess2"/>
    <dgm:cxn modelId="{B811BBAB-D270-48DE-B3AF-433FA40D3C85}" type="presParOf" srcId="{8359B092-B8D1-4073-83BC-C267666D14B4}" destId="{8B3FBE63-8C69-487C-9B17-42124454F728}" srcOrd="0" destOrd="0" presId="urn:microsoft.com/office/officeart/2005/8/layout/lProcess2"/>
    <dgm:cxn modelId="{6FE8F2AE-6B2C-45AF-9B41-DD22A6EE1167}" type="presParOf" srcId="{8B3FBE63-8C69-487C-9B17-42124454F728}" destId="{1CFDDE0B-B873-4690-9245-B6719EEB1873}" srcOrd="0" destOrd="0" presId="urn:microsoft.com/office/officeart/2005/8/layout/lProcess2"/>
    <dgm:cxn modelId="{728B540D-05EE-48EF-9EFF-3756E00EE767}" type="presParOf" srcId="{8B3FBE63-8C69-487C-9B17-42124454F728}" destId="{FAFA6137-5D28-4B1D-B715-D7804E4D79CD}" srcOrd="1" destOrd="0" presId="urn:microsoft.com/office/officeart/2005/8/layout/lProcess2"/>
    <dgm:cxn modelId="{A08F8BD1-4236-460C-BC77-0AACF776255D}" type="presParOf" srcId="{8B3FBE63-8C69-487C-9B17-42124454F728}" destId="{03DFCF9F-94EB-467A-9A9E-92093E9F7C2A}" srcOrd="2" destOrd="0" presId="urn:microsoft.com/office/officeart/2005/8/layout/lProcess2"/>
    <dgm:cxn modelId="{BB4B972E-9D3B-44D2-B44C-0F578FE19865}" type="presParOf" srcId="{03DFCF9F-94EB-467A-9A9E-92093E9F7C2A}" destId="{FFA0B52E-9B6B-458B-B619-932A4DCA6F18}" srcOrd="0" destOrd="0" presId="urn:microsoft.com/office/officeart/2005/8/layout/lProcess2"/>
    <dgm:cxn modelId="{0C8FCC4E-84FB-4B0E-8A48-D0EE07061D61}" type="presParOf" srcId="{FFA0B52E-9B6B-458B-B619-932A4DCA6F18}" destId="{44F4FC93-909C-42C8-AE74-0B4248114530}" srcOrd="0" destOrd="0" presId="urn:microsoft.com/office/officeart/2005/8/layout/lProcess2"/>
    <dgm:cxn modelId="{43C62A59-9277-4F5E-A564-4CD2D0795FA4}" type="presParOf" srcId="{FFA0B52E-9B6B-458B-B619-932A4DCA6F18}" destId="{6E685876-C09F-4CC6-864C-640B809E94DB}" srcOrd="1" destOrd="0" presId="urn:microsoft.com/office/officeart/2005/8/layout/lProcess2"/>
    <dgm:cxn modelId="{02953DF0-31D7-4A80-9CB8-5DEB5D4227B3}" type="presParOf" srcId="{FFA0B52E-9B6B-458B-B619-932A4DCA6F18}" destId="{890D084A-398B-410B-BAAD-6724D2425673}" srcOrd="2" destOrd="0" presId="urn:microsoft.com/office/officeart/2005/8/layout/lProcess2"/>
    <dgm:cxn modelId="{C8944675-C82B-4E2C-8E92-875B28E27631}" type="presParOf" srcId="{8359B092-B8D1-4073-83BC-C267666D14B4}" destId="{A7FBCB4C-024C-4758-92B3-EB1D5819A614}" srcOrd="1" destOrd="0" presId="urn:microsoft.com/office/officeart/2005/8/layout/lProcess2"/>
    <dgm:cxn modelId="{BCC270D0-AEE8-4957-AF73-A3F8DA00F17A}" type="presParOf" srcId="{8359B092-B8D1-4073-83BC-C267666D14B4}" destId="{9D1733C1-1361-4EF6-8291-BF5A6A03FC18}" srcOrd="2" destOrd="0" presId="urn:microsoft.com/office/officeart/2005/8/layout/lProcess2"/>
    <dgm:cxn modelId="{C3A40E83-E8FB-4D81-BC79-DA74DEB3EE06}" type="presParOf" srcId="{9D1733C1-1361-4EF6-8291-BF5A6A03FC18}" destId="{AC02E451-0DAE-404B-B0E8-2DC1A0977892}" srcOrd="0" destOrd="0" presId="urn:microsoft.com/office/officeart/2005/8/layout/lProcess2"/>
    <dgm:cxn modelId="{F5FF78AC-A32E-4A67-A5EF-3A3AC80B857E}" type="presParOf" srcId="{9D1733C1-1361-4EF6-8291-BF5A6A03FC18}" destId="{ABC6421D-546F-4D8D-876B-2550D6E94CB0}" srcOrd="1" destOrd="0" presId="urn:microsoft.com/office/officeart/2005/8/layout/lProcess2"/>
    <dgm:cxn modelId="{D2A062B0-509C-46E0-95BC-30120944CDC6}" type="presParOf" srcId="{9D1733C1-1361-4EF6-8291-BF5A6A03FC18}" destId="{FF838E78-72E1-4604-A22E-757EEC15AEFF}" srcOrd="2" destOrd="0" presId="urn:microsoft.com/office/officeart/2005/8/layout/lProcess2"/>
    <dgm:cxn modelId="{D5AE9AF8-19F0-4D12-9FD7-C0722BED3BE0}" type="presParOf" srcId="{FF838E78-72E1-4604-A22E-757EEC15AEFF}" destId="{B1300237-A8C8-49B5-AAA7-57F6511BF2A6}" srcOrd="0" destOrd="0" presId="urn:microsoft.com/office/officeart/2005/8/layout/lProcess2"/>
    <dgm:cxn modelId="{71532A17-2339-44E1-985B-A36D4E698F2E}" type="presParOf" srcId="{B1300237-A8C8-49B5-AAA7-57F6511BF2A6}" destId="{2279CAE5-30CA-43FF-9C67-9FD762C1FDED}" srcOrd="0" destOrd="0" presId="urn:microsoft.com/office/officeart/2005/8/layout/lProcess2"/>
    <dgm:cxn modelId="{315C2C5F-BFB7-4734-92F5-EC0BC6486026}" type="presParOf" srcId="{B1300237-A8C8-49B5-AAA7-57F6511BF2A6}" destId="{8B90F50A-2360-422B-A0D9-74DC57FE9F2E}" srcOrd="1" destOrd="0" presId="urn:microsoft.com/office/officeart/2005/8/layout/lProcess2"/>
    <dgm:cxn modelId="{B53F7B60-6E73-4F3B-A1C2-DF9A9068AFAF}" type="presParOf" srcId="{B1300237-A8C8-49B5-AAA7-57F6511BF2A6}" destId="{25CDC52F-F189-4E11-84D8-357C6439E61F}" srcOrd="2" destOrd="0" presId="urn:microsoft.com/office/officeart/2005/8/layout/lProcess2"/>
    <dgm:cxn modelId="{AFB1B5AD-E3A7-470F-86F0-12889166D9F0}" type="presParOf" srcId="{8359B092-B8D1-4073-83BC-C267666D14B4}" destId="{D1B8F3AF-89EA-4140-A85C-5C6A0595834B}" srcOrd="3" destOrd="0" presId="urn:microsoft.com/office/officeart/2005/8/layout/lProcess2"/>
    <dgm:cxn modelId="{F6AC3B9E-E232-4E7E-8188-2BCE2C5F5633}" type="presParOf" srcId="{8359B092-B8D1-4073-83BC-C267666D14B4}" destId="{1C8E1DAA-51A4-4A01-AD67-A66519C2B06D}" srcOrd="4" destOrd="0" presId="urn:microsoft.com/office/officeart/2005/8/layout/lProcess2"/>
    <dgm:cxn modelId="{AE8888C7-C31F-48EB-9772-A36B02F8F107}" type="presParOf" srcId="{1C8E1DAA-51A4-4A01-AD67-A66519C2B06D}" destId="{A9A98F7E-3CFD-4365-8BE3-0F475D0C48F9}" srcOrd="0" destOrd="0" presId="urn:microsoft.com/office/officeart/2005/8/layout/lProcess2"/>
    <dgm:cxn modelId="{B70CA17C-1E6F-416C-9027-38AEBD066437}" type="presParOf" srcId="{1C8E1DAA-51A4-4A01-AD67-A66519C2B06D}" destId="{655D38A8-5F4D-4921-86B5-DE90E8D44855}" srcOrd="1" destOrd="0" presId="urn:microsoft.com/office/officeart/2005/8/layout/lProcess2"/>
    <dgm:cxn modelId="{4230656D-58CD-4340-BCC9-B2AECA99AA40}" type="presParOf" srcId="{1C8E1DAA-51A4-4A01-AD67-A66519C2B06D}" destId="{E542A420-8684-4BC9-9087-A1C2C212970B}" srcOrd="2" destOrd="0" presId="urn:microsoft.com/office/officeart/2005/8/layout/lProcess2"/>
    <dgm:cxn modelId="{86CE7052-BB69-4CDE-82E7-1304DD1DE4BF}" type="presParOf" srcId="{E542A420-8684-4BC9-9087-A1C2C212970B}" destId="{C1B84621-BD39-4FCE-B63F-89F19C21496E}" srcOrd="0" destOrd="0" presId="urn:microsoft.com/office/officeart/2005/8/layout/lProcess2"/>
    <dgm:cxn modelId="{CC356FBF-C773-4397-AC56-4F38EEA6F221}" type="presParOf" srcId="{C1B84621-BD39-4FCE-B63F-89F19C21496E}" destId="{FD4E7F44-D97F-4AF3-B002-B99332E60988}" srcOrd="0" destOrd="0" presId="urn:microsoft.com/office/officeart/2005/8/layout/lProcess2"/>
    <dgm:cxn modelId="{4FE12DCA-87DD-40BF-8AF8-AB3D7CDDB786}" type="presParOf" srcId="{C1B84621-BD39-4FCE-B63F-89F19C21496E}" destId="{B7F179DA-96D1-421C-9F45-8DD1A16DD192}" srcOrd="1" destOrd="0" presId="urn:microsoft.com/office/officeart/2005/8/layout/lProcess2"/>
    <dgm:cxn modelId="{0E5ED4DB-C8D0-424C-9148-5491AE4054FE}" type="presParOf" srcId="{C1B84621-BD39-4FCE-B63F-89F19C21496E}" destId="{23EF6C79-5AF5-485D-86C7-2D823D6F980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82F075-D9F3-4E84-87A2-0F976E1FF9D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F2064-2294-4BAA-85F6-03DC7259AFBC}">
      <dgm:prSet phldrT="[Text]"/>
      <dgm:spPr/>
      <dgm:t>
        <a:bodyPr/>
        <a:lstStyle/>
        <a:p>
          <a:r>
            <a:rPr lang="en-US" dirty="0" smtClean="0"/>
            <a:t>Courage</a:t>
          </a:r>
          <a:endParaRPr lang="en-US" dirty="0"/>
        </a:p>
      </dgm:t>
    </dgm:pt>
    <dgm:pt modelId="{40FEA108-17AF-48E2-A1AB-C239159F0307}" type="parTrans" cxnId="{B44419B6-6F48-4D6B-B61D-D0E217C91CAE}">
      <dgm:prSet/>
      <dgm:spPr/>
      <dgm:t>
        <a:bodyPr/>
        <a:lstStyle/>
        <a:p>
          <a:endParaRPr lang="en-US"/>
        </a:p>
      </dgm:t>
    </dgm:pt>
    <dgm:pt modelId="{F92AD9B4-AE9E-4B96-9B54-B016840D9947}" type="sibTrans" cxnId="{B44419B6-6F48-4D6B-B61D-D0E217C91CAE}">
      <dgm:prSet/>
      <dgm:spPr/>
      <dgm:t>
        <a:bodyPr/>
        <a:lstStyle/>
        <a:p>
          <a:endParaRPr lang="en-US"/>
        </a:p>
      </dgm:t>
    </dgm:pt>
    <dgm:pt modelId="{5A99164F-7617-4CAB-8D76-4B2710934E40}">
      <dgm:prSet phldrT="[Text]"/>
      <dgm:spPr/>
      <dgm:t>
        <a:bodyPr/>
        <a:lstStyle/>
        <a:p>
          <a:r>
            <a:rPr lang="en-US" dirty="0" smtClean="0"/>
            <a:t>No one doubts Mustafa’s courage</a:t>
          </a:r>
          <a:endParaRPr lang="en-US" dirty="0"/>
        </a:p>
      </dgm:t>
    </dgm:pt>
    <dgm:pt modelId="{69EF2DD2-15D3-494E-BDC7-3FE3D7973426}" type="parTrans" cxnId="{177A9E73-9D7B-48C8-AB48-C0573DC9F6B8}">
      <dgm:prSet/>
      <dgm:spPr/>
      <dgm:t>
        <a:bodyPr/>
        <a:lstStyle/>
        <a:p>
          <a:endParaRPr lang="en-US"/>
        </a:p>
      </dgm:t>
    </dgm:pt>
    <dgm:pt modelId="{3F3C7F03-575E-4716-8AF4-F529B0FEC09B}" type="sibTrans" cxnId="{177A9E73-9D7B-48C8-AB48-C0573DC9F6B8}">
      <dgm:prSet/>
      <dgm:spPr/>
      <dgm:t>
        <a:bodyPr/>
        <a:lstStyle/>
        <a:p>
          <a:endParaRPr lang="en-US"/>
        </a:p>
      </dgm:t>
    </dgm:pt>
    <dgm:pt modelId="{F2C21713-F24D-4DD3-A8F2-FC34A20A1F53}">
      <dgm:prSet phldrT="[Text]"/>
      <dgm:spPr/>
      <dgm:t>
        <a:bodyPr/>
        <a:lstStyle/>
        <a:p>
          <a:r>
            <a:rPr lang="en-US" dirty="0" smtClean="0"/>
            <a:t>Focus</a:t>
          </a:r>
          <a:endParaRPr lang="en-US" dirty="0"/>
        </a:p>
      </dgm:t>
    </dgm:pt>
    <dgm:pt modelId="{3DE20BEE-A42E-4CF0-9332-0EFC45C21D63}" type="parTrans" cxnId="{D6ACDB51-DA16-474D-BC73-F758943CF407}">
      <dgm:prSet/>
      <dgm:spPr/>
      <dgm:t>
        <a:bodyPr/>
        <a:lstStyle/>
        <a:p>
          <a:endParaRPr lang="en-US"/>
        </a:p>
      </dgm:t>
    </dgm:pt>
    <dgm:pt modelId="{FB4EA628-60AD-475E-9387-89C17E2E6395}" type="sibTrans" cxnId="{D6ACDB51-DA16-474D-BC73-F758943CF407}">
      <dgm:prSet/>
      <dgm:spPr/>
      <dgm:t>
        <a:bodyPr/>
        <a:lstStyle/>
        <a:p>
          <a:endParaRPr lang="en-US"/>
        </a:p>
      </dgm:t>
    </dgm:pt>
    <dgm:pt modelId="{0D935B12-C792-410F-8D42-AD8B5C726870}">
      <dgm:prSet phldrT="[Text]"/>
      <dgm:spPr/>
      <dgm:t>
        <a:bodyPr/>
        <a:lstStyle/>
        <a:p>
          <a:r>
            <a:rPr lang="en-US" dirty="0" smtClean="0"/>
            <a:t>Once you have committed there is no going back</a:t>
          </a:r>
          <a:endParaRPr lang="en-US" dirty="0"/>
        </a:p>
      </dgm:t>
    </dgm:pt>
    <dgm:pt modelId="{BB5B819C-B9E9-4426-A15D-91D97B26CE86}" type="parTrans" cxnId="{F9A1843B-BD1D-4A36-B013-0D77A7058797}">
      <dgm:prSet/>
      <dgm:spPr/>
      <dgm:t>
        <a:bodyPr/>
        <a:lstStyle/>
        <a:p>
          <a:endParaRPr lang="en-US"/>
        </a:p>
      </dgm:t>
    </dgm:pt>
    <dgm:pt modelId="{01FEFB60-077D-4167-BA57-64D0595332D8}" type="sibTrans" cxnId="{F9A1843B-BD1D-4A36-B013-0D77A7058797}">
      <dgm:prSet/>
      <dgm:spPr/>
      <dgm:t>
        <a:bodyPr/>
        <a:lstStyle/>
        <a:p>
          <a:endParaRPr lang="en-US"/>
        </a:p>
      </dgm:t>
    </dgm:pt>
    <dgm:pt modelId="{702B91DC-CC89-45E7-B845-00792BEA2D48}">
      <dgm:prSet phldrT="[Text]" phldr="1"/>
      <dgm:spPr/>
      <dgm:t>
        <a:bodyPr/>
        <a:lstStyle/>
        <a:p>
          <a:endParaRPr lang="en-US" dirty="0"/>
        </a:p>
      </dgm:t>
    </dgm:pt>
    <dgm:pt modelId="{F5A0AB74-C059-4E91-88DB-093816A2C5F0}" type="parTrans" cxnId="{7B8851AA-2613-4D3C-8696-5EEBC13C56EC}">
      <dgm:prSet/>
      <dgm:spPr/>
      <dgm:t>
        <a:bodyPr/>
        <a:lstStyle/>
        <a:p>
          <a:endParaRPr lang="en-US"/>
        </a:p>
      </dgm:t>
    </dgm:pt>
    <dgm:pt modelId="{E09CAE8D-08F2-4DA1-A138-7074ED53BAB2}" type="sibTrans" cxnId="{7B8851AA-2613-4D3C-8696-5EEBC13C56EC}">
      <dgm:prSet/>
      <dgm:spPr/>
      <dgm:t>
        <a:bodyPr/>
        <a:lstStyle/>
        <a:p>
          <a:endParaRPr lang="en-US"/>
        </a:p>
      </dgm:t>
    </dgm:pt>
    <dgm:pt modelId="{C4A55881-52A4-4AFC-B6B4-34CE585EB7A4}">
      <dgm:prSet phldrT="[Text]"/>
      <dgm:spPr/>
      <dgm:t>
        <a:bodyPr/>
        <a:lstStyle/>
        <a:p>
          <a:r>
            <a:rPr lang="en-US" dirty="0" smtClean="0"/>
            <a:t>Honesty</a:t>
          </a:r>
          <a:endParaRPr lang="en-US" dirty="0"/>
        </a:p>
      </dgm:t>
    </dgm:pt>
    <dgm:pt modelId="{C5009EB0-3CA6-4064-A375-C61DA911AE45}" type="parTrans" cxnId="{625F801D-BFE8-486E-89DE-3ABF25FC4E88}">
      <dgm:prSet/>
      <dgm:spPr/>
      <dgm:t>
        <a:bodyPr/>
        <a:lstStyle/>
        <a:p>
          <a:endParaRPr lang="en-US"/>
        </a:p>
      </dgm:t>
    </dgm:pt>
    <dgm:pt modelId="{6542B2B8-C4D2-418C-89D8-4287C270BAB1}" type="sibTrans" cxnId="{625F801D-BFE8-486E-89DE-3ABF25FC4E88}">
      <dgm:prSet/>
      <dgm:spPr/>
      <dgm:t>
        <a:bodyPr/>
        <a:lstStyle/>
        <a:p>
          <a:endParaRPr lang="en-US"/>
        </a:p>
      </dgm:t>
    </dgm:pt>
    <dgm:pt modelId="{634C534C-AAFA-487B-862F-B91A47216B4C}">
      <dgm:prSet phldrT="[Text]"/>
      <dgm:spPr/>
      <dgm:t>
        <a:bodyPr/>
        <a:lstStyle/>
        <a:p>
          <a:r>
            <a:rPr lang="en-US" dirty="0" smtClean="0"/>
            <a:t>Trust is the single most important ingredient of commitment</a:t>
          </a:r>
          <a:endParaRPr lang="en-US" dirty="0"/>
        </a:p>
      </dgm:t>
    </dgm:pt>
    <dgm:pt modelId="{A8A33B7F-667E-4607-9A41-02CAC7878356}" type="parTrans" cxnId="{223D4306-AD79-427A-8C94-3CF994BFA575}">
      <dgm:prSet/>
      <dgm:spPr/>
      <dgm:t>
        <a:bodyPr/>
        <a:lstStyle/>
        <a:p>
          <a:endParaRPr lang="en-US"/>
        </a:p>
      </dgm:t>
    </dgm:pt>
    <dgm:pt modelId="{92724F08-11E4-4E36-A659-99B25FFFE6E3}" type="sibTrans" cxnId="{223D4306-AD79-427A-8C94-3CF994BFA575}">
      <dgm:prSet/>
      <dgm:spPr/>
      <dgm:t>
        <a:bodyPr/>
        <a:lstStyle/>
        <a:p>
          <a:endParaRPr lang="en-US"/>
        </a:p>
      </dgm:t>
    </dgm:pt>
    <dgm:pt modelId="{884C9899-EBD2-4D47-B9F9-11207AF4B207}">
      <dgm:prSet phldrT="[Text]" phldr="1"/>
      <dgm:spPr/>
      <dgm:t>
        <a:bodyPr/>
        <a:lstStyle/>
        <a:p>
          <a:endParaRPr lang="en-US" dirty="0"/>
        </a:p>
      </dgm:t>
    </dgm:pt>
    <dgm:pt modelId="{E78672AE-3C78-4655-ABB2-E20F7B9BCF69}" type="parTrans" cxnId="{4088146A-BD02-436B-9C8F-B53ECA21CBDA}">
      <dgm:prSet/>
      <dgm:spPr/>
      <dgm:t>
        <a:bodyPr/>
        <a:lstStyle/>
        <a:p>
          <a:endParaRPr lang="en-US"/>
        </a:p>
      </dgm:t>
    </dgm:pt>
    <dgm:pt modelId="{31B5EF0C-7DE0-449E-842D-6B8C732BF8D4}" type="sibTrans" cxnId="{4088146A-BD02-436B-9C8F-B53ECA21CBDA}">
      <dgm:prSet/>
      <dgm:spPr/>
      <dgm:t>
        <a:bodyPr/>
        <a:lstStyle/>
        <a:p>
          <a:endParaRPr lang="en-US"/>
        </a:p>
      </dgm:t>
    </dgm:pt>
    <dgm:pt modelId="{1D9FA73F-F779-44F6-86C5-3159ABE6BE26}">
      <dgm:prSet phldrT="[Text]"/>
      <dgm:spPr/>
      <dgm:t>
        <a:bodyPr/>
        <a:lstStyle/>
        <a:p>
          <a:r>
            <a:rPr lang="en-US" dirty="0" smtClean="0"/>
            <a:t>You have to be willing to fail</a:t>
          </a:r>
          <a:endParaRPr lang="en-US" dirty="0"/>
        </a:p>
      </dgm:t>
    </dgm:pt>
    <dgm:pt modelId="{9AA5C151-A6C7-49CA-A955-A52B3011A679}" type="parTrans" cxnId="{FF38A121-8290-4A31-9AAE-96E9D1B8806F}">
      <dgm:prSet/>
      <dgm:spPr/>
    </dgm:pt>
    <dgm:pt modelId="{2B4D306F-5F6D-4CBB-AE47-D4F4527B7E4D}" type="sibTrans" cxnId="{FF38A121-8290-4A31-9AAE-96E9D1B8806F}">
      <dgm:prSet/>
      <dgm:spPr/>
    </dgm:pt>
    <dgm:pt modelId="{7D2ABDB4-FE93-402E-A5B6-F66B16FDA5F0}">
      <dgm:prSet phldrT="[Text]"/>
      <dgm:spPr/>
      <dgm:t>
        <a:bodyPr/>
        <a:lstStyle/>
        <a:p>
          <a:r>
            <a:rPr lang="en-US" dirty="0" smtClean="0"/>
            <a:t>Mindsets:  Fixed vs. Growth</a:t>
          </a:r>
          <a:endParaRPr lang="en-US" dirty="0"/>
        </a:p>
      </dgm:t>
    </dgm:pt>
    <dgm:pt modelId="{82E60865-6D23-4FCE-8A08-74842650EB41}" type="parTrans" cxnId="{D62A06A9-6637-4F4A-A79B-C9E41B1231BD}">
      <dgm:prSet/>
      <dgm:spPr/>
    </dgm:pt>
    <dgm:pt modelId="{67AF98F6-6379-4A77-AFC5-2557C5A7C467}" type="sibTrans" cxnId="{D62A06A9-6637-4F4A-A79B-C9E41B1231BD}">
      <dgm:prSet/>
      <dgm:spPr/>
    </dgm:pt>
    <dgm:pt modelId="{5B70437F-949A-4BDA-8E95-182823CD5EEC}">
      <dgm:prSet phldrT="[Text]"/>
      <dgm:spPr/>
      <dgm:t>
        <a:bodyPr/>
        <a:lstStyle/>
        <a:p>
          <a:r>
            <a:rPr lang="en-US" dirty="0" smtClean="0"/>
            <a:t>Multi-Tasking and a half-hearted commitment is not a commitment</a:t>
          </a:r>
          <a:endParaRPr lang="en-US" dirty="0"/>
        </a:p>
      </dgm:t>
    </dgm:pt>
    <dgm:pt modelId="{5E273DF1-C064-45AF-969D-1D6831058F48}" type="parTrans" cxnId="{4D645361-768C-4978-A932-716D456CBFF4}">
      <dgm:prSet/>
      <dgm:spPr/>
    </dgm:pt>
    <dgm:pt modelId="{4590A85F-4A3D-4691-BBE1-9FFFA64B7FAA}" type="sibTrans" cxnId="{4D645361-768C-4978-A932-716D456CBFF4}">
      <dgm:prSet/>
      <dgm:spPr/>
    </dgm:pt>
    <dgm:pt modelId="{D27D9ECE-46EC-4C6A-962F-9A907AF6CB2A}" type="pres">
      <dgm:prSet presAssocID="{3082F075-D9F3-4E84-87A2-0F976E1FF9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0DCBF9-CDA0-4768-ACE8-BC41F8C0CE6D}" type="pres">
      <dgm:prSet presAssocID="{D06F2064-2294-4BAA-85F6-03DC7259AFBC}" presName="composite" presStyleCnt="0"/>
      <dgm:spPr/>
    </dgm:pt>
    <dgm:pt modelId="{97891C60-C211-4F23-B0DB-BEE8B9F86F7C}" type="pres">
      <dgm:prSet presAssocID="{D06F2064-2294-4BAA-85F6-03DC7259AFB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A5E126-3ED8-4B7A-81C5-AFC418CA8A11}" type="pres">
      <dgm:prSet presAssocID="{D06F2064-2294-4BAA-85F6-03DC7259AFB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C683A-9855-4710-81C5-5C747DFF7199}" type="pres">
      <dgm:prSet presAssocID="{F92AD9B4-AE9E-4B96-9B54-B016840D9947}" presName="sp" presStyleCnt="0"/>
      <dgm:spPr/>
    </dgm:pt>
    <dgm:pt modelId="{202EEBDA-87AE-4876-BEAC-7D857A3A8DCA}" type="pres">
      <dgm:prSet presAssocID="{F2C21713-F24D-4DD3-A8F2-FC34A20A1F53}" presName="composite" presStyleCnt="0"/>
      <dgm:spPr/>
    </dgm:pt>
    <dgm:pt modelId="{41404172-6A6F-4F29-B062-ECCB7B987759}" type="pres">
      <dgm:prSet presAssocID="{F2C21713-F24D-4DD3-A8F2-FC34A20A1F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793A0C-FE16-404F-8628-E4E32AB26620}" type="pres">
      <dgm:prSet presAssocID="{F2C21713-F24D-4DD3-A8F2-FC34A20A1F5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417BD-7B17-4418-B4E4-C06E36FB6D1A}" type="pres">
      <dgm:prSet presAssocID="{FB4EA628-60AD-475E-9387-89C17E2E6395}" presName="sp" presStyleCnt="0"/>
      <dgm:spPr/>
    </dgm:pt>
    <dgm:pt modelId="{7EA24DFC-1059-4BF1-8D27-02C349460380}" type="pres">
      <dgm:prSet presAssocID="{C4A55881-52A4-4AFC-B6B4-34CE585EB7A4}" presName="composite" presStyleCnt="0"/>
      <dgm:spPr/>
    </dgm:pt>
    <dgm:pt modelId="{84AD3568-A07B-417C-8715-0242A5DB13DD}" type="pres">
      <dgm:prSet presAssocID="{C4A55881-52A4-4AFC-B6B4-34CE585EB7A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697FC-7DC5-48BB-AA6E-3EBEA6A74015}" type="pres">
      <dgm:prSet presAssocID="{C4A55881-52A4-4AFC-B6B4-34CE585EB7A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38A121-8290-4A31-9AAE-96E9D1B8806F}" srcId="{D06F2064-2294-4BAA-85F6-03DC7259AFBC}" destId="{1D9FA73F-F779-44F6-86C5-3159ABE6BE26}" srcOrd="1" destOrd="0" parTransId="{9AA5C151-A6C7-49CA-A955-A52B3011A679}" sibTransId="{2B4D306F-5F6D-4CBB-AE47-D4F4527B7E4D}"/>
    <dgm:cxn modelId="{21B1BABE-83DF-40D4-9D40-77926A34D29C}" type="presOf" srcId="{884C9899-EBD2-4D47-B9F9-11207AF4B207}" destId="{DB8697FC-7DC5-48BB-AA6E-3EBEA6A74015}" srcOrd="0" destOrd="1" presId="urn:microsoft.com/office/officeart/2005/8/layout/chevron2"/>
    <dgm:cxn modelId="{60383BC3-BB34-4F6A-AE9A-106D1E448A38}" type="presOf" srcId="{702B91DC-CC89-45E7-B845-00792BEA2D48}" destId="{63793A0C-FE16-404F-8628-E4E32AB26620}" srcOrd="0" destOrd="2" presId="urn:microsoft.com/office/officeart/2005/8/layout/chevron2"/>
    <dgm:cxn modelId="{4088146A-BD02-436B-9C8F-B53ECA21CBDA}" srcId="{C4A55881-52A4-4AFC-B6B4-34CE585EB7A4}" destId="{884C9899-EBD2-4D47-B9F9-11207AF4B207}" srcOrd="1" destOrd="0" parTransId="{E78672AE-3C78-4655-ABB2-E20F7B9BCF69}" sibTransId="{31B5EF0C-7DE0-449E-842D-6B8C732BF8D4}"/>
    <dgm:cxn modelId="{625F801D-BFE8-486E-89DE-3ABF25FC4E88}" srcId="{3082F075-D9F3-4E84-87A2-0F976E1FF9D7}" destId="{C4A55881-52A4-4AFC-B6B4-34CE585EB7A4}" srcOrd="2" destOrd="0" parTransId="{C5009EB0-3CA6-4064-A375-C61DA911AE45}" sibTransId="{6542B2B8-C4D2-418C-89D8-4287C270BAB1}"/>
    <dgm:cxn modelId="{4D645361-768C-4978-A932-716D456CBFF4}" srcId="{F2C21713-F24D-4DD3-A8F2-FC34A20A1F53}" destId="{5B70437F-949A-4BDA-8E95-182823CD5EEC}" srcOrd="1" destOrd="0" parTransId="{5E273DF1-C064-45AF-969D-1D6831058F48}" sibTransId="{4590A85F-4A3D-4691-BBE1-9FFFA64B7FAA}"/>
    <dgm:cxn modelId="{223D4306-AD79-427A-8C94-3CF994BFA575}" srcId="{C4A55881-52A4-4AFC-B6B4-34CE585EB7A4}" destId="{634C534C-AAFA-487B-862F-B91A47216B4C}" srcOrd="0" destOrd="0" parTransId="{A8A33B7F-667E-4607-9A41-02CAC7878356}" sibTransId="{92724F08-11E4-4E36-A659-99B25FFFE6E3}"/>
    <dgm:cxn modelId="{177A9E73-9D7B-48C8-AB48-C0573DC9F6B8}" srcId="{D06F2064-2294-4BAA-85F6-03DC7259AFBC}" destId="{5A99164F-7617-4CAB-8D76-4B2710934E40}" srcOrd="0" destOrd="0" parTransId="{69EF2DD2-15D3-494E-BDC7-3FE3D7973426}" sibTransId="{3F3C7F03-575E-4716-8AF4-F529B0FEC09B}"/>
    <dgm:cxn modelId="{E1AE3CD2-BE79-4FA2-B8F2-DF58F17E4ADC}" type="presOf" srcId="{7D2ABDB4-FE93-402E-A5B6-F66B16FDA5F0}" destId="{68A5E126-3ED8-4B7A-81C5-AFC418CA8A11}" srcOrd="0" destOrd="2" presId="urn:microsoft.com/office/officeart/2005/8/layout/chevron2"/>
    <dgm:cxn modelId="{5261ABC7-4BC4-426B-8AD3-3142581827E3}" type="presOf" srcId="{F2C21713-F24D-4DD3-A8F2-FC34A20A1F53}" destId="{41404172-6A6F-4F29-B062-ECCB7B987759}" srcOrd="0" destOrd="0" presId="urn:microsoft.com/office/officeart/2005/8/layout/chevron2"/>
    <dgm:cxn modelId="{BB415609-151A-479C-B6E0-BDA80B833C81}" type="presOf" srcId="{D06F2064-2294-4BAA-85F6-03DC7259AFBC}" destId="{97891C60-C211-4F23-B0DB-BEE8B9F86F7C}" srcOrd="0" destOrd="0" presId="urn:microsoft.com/office/officeart/2005/8/layout/chevron2"/>
    <dgm:cxn modelId="{172A62ED-0EA6-4E9F-83B4-4C888694E080}" type="presOf" srcId="{3082F075-D9F3-4E84-87A2-0F976E1FF9D7}" destId="{D27D9ECE-46EC-4C6A-962F-9A907AF6CB2A}" srcOrd="0" destOrd="0" presId="urn:microsoft.com/office/officeart/2005/8/layout/chevron2"/>
    <dgm:cxn modelId="{4128A775-9557-4E72-95F1-28C8CDF5363E}" type="presOf" srcId="{5B70437F-949A-4BDA-8E95-182823CD5EEC}" destId="{63793A0C-FE16-404F-8628-E4E32AB26620}" srcOrd="0" destOrd="1" presId="urn:microsoft.com/office/officeart/2005/8/layout/chevron2"/>
    <dgm:cxn modelId="{43D2ED73-CAFD-4DA5-9EBB-CF64BB05F0B0}" type="presOf" srcId="{5A99164F-7617-4CAB-8D76-4B2710934E40}" destId="{68A5E126-3ED8-4B7A-81C5-AFC418CA8A11}" srcOrd="0" destOrd="0" presId="urn:microsoft.com/office/officeart/2005/8/layout/chevron2"/>
    <dgm:cxn modelId="{D62A06A9-6637-4F4A-A79B-C9E41B1231BD}" srcId="{D06F2064-2294-4BAA-85F6-03DC7259AFBC}" destId="{7D2ABDB4-FE93-402E-A5B6-F66B16FDA5F0}" srcOrd="2" destOrd="0" parTransId="{82E60865-6D23-4FCE-8A08-74842650EB41}" sibTransId="{67AF98F6-6379-4A77-AFC5-2557C5A7C467}"/>
    <dgm:cxn modelId="{019DEA8C-7FCD-4209-A520-E2C8FA1ECB2D}" type="presOf" srcId="{634C534C-AAFA-487B-862F-B91A47216B4C}" destId="{DB8697FC-7DC5-48BB-AA6E-3EBEA6A74015}" srcOrd="0" destOrd="0" presId="urn:microsoft.com/office/officeart/2005/8/layout/chevron2"/>
    <dgm:cxn modelId="{8E479D53-38EB-490C-8A5C-5F65AC00CCFC}" type="presOf" srcId="{C4A55881-52A4-4AFC-B6B4-34CE585EB7A4}" destId="{84AD3568-A07B-417C-8715-0242A5DB13DD}" srcOrd="0" destOrd="0" presId="urn:microsoft.com/office/officeart/2005/8/layout/chevron2"/>
    <dgm:cxn modelId="{3539D5BB-C956-4EA0-A20A-9DBC62313171}" type="presOf" srcId="{0D935B12-C792-410F-8D42-AD8B5C726870}" destId="{63793A0C-FE16-404F-8628-E4E32AB26620}" srcOrd="0" destOrd="0" presId="urn:microsoft.com/office/officeart/2005/8/layout/chevron2"/>
    <dgm:cxn modelId="{D6ACDB51-DA16-474D-BC73-F758943CF407}" srcId="{3082F075-D9F3-4E84-87A2-0F976E1FF9D7}" destId="{F2C21713-F24D-4DD3-A8F2-FC34A20A1F53}" srcOrd="1" destOrd="0" parTransId="{3DE20BEE-A42E-4CF0-9332-0EFC45C21D63}" sibTransId="{FB4EA628-60AD-475E-9387-89C17E2E6395}"/>
    <dgm:cxn modelId="{F9A1843B-BD1D-4A36-B013-0D77A7058797}" srcId="{F2C21713-F24D-4DD3-A8F2-FC34A20A1F53}" destId="{0D935B12-C792-410F-8D42-AD8B5C726870}" srcOrd="0" destOrd="0" parTransId="{BB5B819C-B9E9-4426-A15D-91D97B26CE86}" sibTransId="{01FEFB60-077D-4167-BA57-64D0595332D8}"/>
    <dgm:cxn modelId="{B44419B6-6F48-4D6B-B61D-D0E217C91CAE}" srcId="{3082F075-D9F3-4E84-87A2-0F976E1FF9D7}" destId="{D06F2064-2294-4BAA-85F6-03DC7259AFBC}" srcOrd="0" destOrd="0" parTransId="{40FEA108-17AF-48E2-A1AB-C239159F0307}" sibTransId="{F92AD9B4-AE9E-4B96-9B54-B016840D9947}"/>
    <dgm:cxn modelId="{7B8851AA-2613-4D3C-8696-5EEBC13C56EC}" srcId="{F2C21713-F24D-4DD3-A8F2-FC34A20A1F53}" destId="{702B91DC-CC89-45E7-B845-00792BEA2D48}" srcOrd="2" destOrd="0" parTransId="{F5A0AB74-C059-4E91-88DB-093816A2C5F0}" sibTransId="{E09CAE8D-08F2-4DA1-A138-7074ED53BAB2}"/>
    <dgm:cxn modelId="{587B02AC-5F21-49F5-9898-BC7AC84DC490}" type="presOf" srcId="{1D9FA73F-F779-44F6-86C5-3159ABE6BE26}" destId="{68A5E126-3ED8-4B7A-81C5-AFC418CA8A11}" srcOrd="0" destOrd="1" presId="urn:microsoft.com/office/officeart/2005/8/layout/chevron2"/>
    <dgm:cxn modelId="{5BED20D8-F986-40CC-8543-394A520ED5E9}" type="presParOf" srcId="{D27D9ECE-46EC-4C6A-962F-9A907AF6CB2A}" destId="{050DCBF9-CDA0-4768-ACE8-BC41F8C0CE6D}" srcOrd="0" destOrd="0" presId="urn:microsoft.com/office/officeart/2005/8/layout/chevron2"/>
    <dgm:cxn modelId="{9BA74E8A-C919-4FF4-B269-59C92A7E6A61}" type="presParOf" srcId="{050DCBF9-CDA0-4768-ACE8-BC41F8C0CE6D}" destId="{97891C60-C211-4F23-B0DB-BEE8B9F86F7C}" srcOrd="0" destOrd="0" presId="urn:microsoft.com/office/officeart/2005/8/layout/chevron2"/>
    <dgm:cxn modelId="{043584C2-2915-499D-A5A6-77DF7BDBBF56}" type="presParOf" srcId="{050DCBF9-CDA0-4768-ACE8-BC41F8C0CE6D}" destId="{68A5E126-3ED8-4B7A-81C5-AFC418CA8A11}" srcOrd="1" destOrd="0" presId="urn:microsoft.com/office/officeart/2005/8/layout/chevron2"/>
    <dgm:cxn modelId="{12DB41C3-595D-4522-BC4E-CBF11D477C43}" type="presParOf" srcId="{D27D9ECE-46EC-4C6A-962F-9A907AF6CB2A}" destId="{6BFC683A-9855-4710-81C5-5C747DFF7199}" srcOrd="1" destOrd="0" presId="urn:microsoft.com/office/officeart/2005/8/layout/chevron2"/>
    <dgm:cxn modelId="{83DA1230-69C1-4876-AA6C-1B1AF9C5F0CC}" type="presParOf" srcId="{D27D9ECE-46EC-4C6A-962F-9A907AF6CB2A}" destId="{202EEBDA-87AE-4876-BEAC-7D857A3A8DCA}" srcOrd="2" destOrd="0" presId="urn:microsoft.com/office/officeart/2005/8/layout/chevron2"/>
    <dgm:cxn modelId="{E77E7CEF-CC0D-42F0-A363-2B58E2360BBA}" type="presParOf" srcId="{202EEBDA-87AE-4876-BEAC-7D857A3A8DCA}" destId="{41404172-6A6F-4F29-B062-ECCB7B987759}" srcOrd="0" destOrd="0" presId="urn:microsoft.com/office/officeart/2005/8/layout/chevron2"/>
    <dgm:cxn modelId="{C95C225F-FDFA-47A6-BAAC-29CAE832A54C}" type="presParOf" srcId="{202EEBDA-87AE-4876-BEAC-7D857A3A8DCA}" destId="{63793A0C-FE16-404F-8628-E4E32AB26620}" srcOrd="1" destOrd="0" presId="urn:microsoft.com/office/officeart/2005/8/layout/chevron2"/>
    <dgm:cxn modelId="{9DAC9BF1-2F2F-4385-A1C2-D096CFE454E3}" type="presParOf" srcId="{D27D9ECE-46EC-4C6A-962F-9A907AF6CB2A}" destId="{DA4417BD-7B17-4418-B4E4-C06E36FB6D1A}" srcOrd="3" destOrd="0" presId="urn:microsoft.com/office/officeart/2005/8/layout/chevron2"/>
    <dgm:cxn modelId="{CE5DA6EC-9789-4168-B7A5-DB9E88ADCB76}" type="presParOf" srcId="{D27D9ECE-46EC-4C6A-962F-9A907AF6CB2A}" destId="{7EA24DFC-1059-4BF1-8D27-02C349460380}" srcOrd="4" destOrd="0" presId="urn:microsoft.com/office/officeart/2005/8/layout/chevron2"/>
    <dgm:cxn modelId="{E8E6EBC4-838D-40C7-8571-E5E5CE323F6C}" type="presParOf" srcId="{7EA24DFC-1059-4BF1-8D27-02C349460380}" destId="{84AD3568-A07B-417C-8715-0242A5DB13DD}" srcOrd="0" destOrd="0" presId="urn:microsoft.com/office/officeart/2005/8/layout/chevron2"/>
    <dgm:cxn modelId="{EA962411-8AE4-46A4-93AE-71400481D398}" type="presParOf" srcId="{7EA24DFC-1059-4BF1-8D27-02C349460380}" destId="{DB8697FC-7DC5-48BB-AA6E-3EBEA6A7401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82F075-D9F3-4E84-87A2-0F976E1FF9D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F2064-2294-4BAA-85F6-03DC7259AFBC}">
      <dgm:prSet phldrT="[Text]"/>
      <dgm:spPr/>
      <dgm:t>
        <a:bodyPr/>
        <a:lstStyle/>
        <a:p>
          <a:r>
            <a:rPr lang="en-US" dirty="0" smtClean="0"/>
            <a:t>Clarity</a:t>
          </a:r>
          <a:endParaRPr lang="en-US" dirty="0"/>
        </a:p>
      </dgm:t>
    </dgm:pt>
    <dgm:pt modelId="{40FEA108-17AF-48E2-A1AB-C239159F0307}" type="parTrans" cxnId="{B44419B6-6F48-4D6B-B61D-D0E217C91CAE}">
      <dgm:prSet/>
      <dgm:spPr/>
      <dgm:t>
        <a:bodyPr/>
        <a:lstStyle/>
        <a:p>
          <a:endParaRPr lang="en-US"/>
        </a:p>
      </dgm:t>
    </dgm:pt>
    <dgm:pt modelId="{F92AD9B4-AE9E-4B96-9B54-B016840D9947}" type="sibTrans" cxnId="{B44419B6-6F48-4D6B-B61D-D0E217C91CAE}">
      <dgm:prSet/>
      <dgm:spPr/>
      <dgm:t>
        <a:bodyPr/>
        <a:lstStyle/>
        <a:p>
          <a:endParaRPr lang="en-US"/>
        </a:p>
      </dgm:t>
    </dgm:pt>
    <dgm:pt modelId="{5A99164F-7617-4CAB-8D76-4B2710934E40}">
      <dgm:prSet phldrT="[Text]"/>
      <dgm:spPr/>
      <dgm:t>
        <a:bodyPr/>
        <a:lstStyle/>
        <a:p>
          <a:r>
            <a:rPr lang="en-US" dirty="0" smtClean="0"/>
            <a:t>Tell me what you want me to do and I’ll be happy to do it.</a:t>
          </a:r>
          <a:endParaRPr lang="en-US" dirty="0"/>
        </a:p>
      </dgm:t>
    </dgm:pt>
    <dgm:pt modelId="{69EF2DD2-15D3-494E-BDC7-3FE3D7973426}" type="parTrans" cxnId="{177A9E73-9D7B-48C8-AB48-C0573DC9F6B8}">
      <dgm:prSet/>
      <dgm:spPr/>
      <dgm:t>
        <a:bodyPr/>
        <a:lstStyle/>
        <a:p>
          <a:endParaRPr lang="en-US"/>
        </a:p>
      </dgm:t>
    </dgm:pt>
    <dgm:pt modelId="{3F3C7F03-575E-4716-8AF4-F529B0FEC09B}" type="sibTrans" cxnId="{177A9E73-9D7B-48C8-AB48-C0573DC9F6B8}">
      <dgm:prSet/>
      <dgm:spPr/>
      <dgm:t>
        <a:bodyPr/>
        <a:lstStyle/>
        <a:p>
          <a:endParaRPr lang="en-US"/>
        </a:p>
      </dgm:t>
    </dgm:pt>
    <dgm:pt modelId="{F2C21713-F24D-4DD3-A8F2-FC34A20A1F53}">
      <dgm:prSet phldrT="[Text]"/>
      <dgm:spPr/>
      <dgm:t>
        <a:bodyPr/>
        <a:lstStyle/>
        <a:p>
          <a:r>
            <a:rPr lang="en-US" dirty="0" smtClean="0"/>
            <a:t>Transparency</a:t>
          </a:r>
          <a:endParaRPr lang="en-US" dirty="0"/>
        </a:p>
      </dgm:t>
    </dgm:pt>
    <dgm:pt modelId="{3DE20BEE-A42E-4CF0-9332-0EFC45C21D63}" type="parTrans" cxnId="{D6ACDB51-DA16-474D-BC73-F758943CF407}">
      <dgm:prSet/>
      <dgm:spPr/>
      <dgm:t>
        <a:bodyPr/>
        <a:lstStyle/>
        <a:p>
          <a:endParaRPr lang="en-US"/>
        </a:p>
      </dgm:t>
    </dgm:pt>
    <dgm:pt modelId="{FB4EA628-60AD-475E-9387-89C17E2E6395}" type="sibTrans" cxnId="{D6ACDB51-DA16-474D-BC73-F758943CF407}">
      <dgm:prSet/>
      <dgm:spPr/>
      <dgm:t>
        <a:bodyPr/>
        <a:lstStyle/>
        <a:p>
          <a:endParaRPr lang="en-US"/>
        </a:p>
      </dgm:t>
    </dgm:pt>
    <dgm:pt modelId="{0D935B12-C792-410F-8D42-AD8B5C726870}">
      <dgm:prSet phldrT="[Text]"/>
      <dgm:spPr/>
      <dgm:t>
        <a:bodyPr/>
        <a:lstStyle/>
        <a:p>
          <a:r>
            <a:rPr lang="en-US" dirty="0" smtClean="0"/>
            <a:t>The “high road” </a:t>
          </a:r>
          <a:endParaRPr lang="en-US" dirty="0"/>
        </a:p>
      </dgm:t>
    </dgm:pt>
    <dgm:pt modelId="{BB5B819C-B9E9-4426-A15D-91D97B26CE86}" type="parTrans" cxnId="{F9A1843B-BD1D-4A36-B013-0D77A7058797}">
      <dgm:prSet/>
      <dgm:spPr/>
      <dgm:t>
        <a:bodyPr/>
        <a:lstStyle/>
        <a:p>
          <a:endParaRPr lang="en-US"/>
        </a:p>
      </dgm:t>
    </dgm:pt>
    <dgm:pt modelId="{01FEFB60-077D-4167-BA57-64D0595332D8}" type="sibTrans" cxnId="{F9A1843B-BD1D-4A36-B013-0D77A7058797}">
      <dgm:prSet/>
      <dgm:spPr/>
      <dgm:t>
        <a:bodyPr/>
        <a:lstStyle/>
        <a:p>
          <a:endParaRPr lang="en-US"/>
        </a:p>
      </dgm:t>
    </dgm:pt>
    <dgm:pt modelId="{C4A55881-52A4-4AFC-B6B4-34CE585EB7A4}">
      <dgm:prSet phldrT="[Text]"/>
      <dgm:spPr/>
      <dgm:t>
        <a:bodyPr/>
        <a:lstStyle/>
        <a:p>
          <a:r>
            <a:rPr lang="en-US" dirty="0" smtClean="0"/>
            <a:t>Authenticity</a:t>
          </a:r>
          <a:endParaRPr lang="en-US" dirty="0"/>
        </a:p>
      </dgm:t>
    </dgm:pt>
    <dgm:pt modelId="{C5009EB0-3CA6-4064-A375-C61DA911AE45}" type="parTrans" cxnId="{625F801D-BFE8-486E-89DE-3ABF25FC4E88}">
      <dgm:prSet/>
      <dgm:spPr/>
      <dgm:t>
        <a:bodyPr/>
        <a:lstStyle/>
        <a:p>
          <a:endParaRPr lang="en-US"/>
        </a:p>
      </dgm:t>
    </dgm:pt>
    <dgm:pt modelId="{6542B2B8-C4D2-418C-89D8-4287C270BAB1}" type="sibTrans" cxnId="{625F801D-BFE8-486E-89DE-3ABF25FC4E88}">
      <dgm:prSet/>
      <dgm:spPr/>
      <dgm:t>
        <a:bodyPr/>
        <a:lstStyle/>
        <a:p>
          <a:endParaRPr lang="en-US"/>
        </a:p>
      </dgm:t>
    </dgm:pt>
    <dgm:pt modelId="{634C534C-AAFA-487B-862F-B91A47216B4C}">
      <dgm:prSet phldrT="[Text]"/>
      <dgm:spPr/>
      <dgm:t>
        <a:bodyPr/>
        <a:lstStyle/>
        <a:p>
          <a:r>
            <a:rPr lang="en-US" dirty="0" smtClean="0"/>
            <a:t>Valid and personal</a:t>
          </a:r>
          <a:endParaRPr lang="en-US" dirty="0"/>
        </a:p>
      </dgm:t>
    </dgm:pt>
    <dgm:pt modelId="{A8A33B7F-667E-4607-9A41-02CAC7878356}" type="parTrans" cxnId="{223D4306-AD79-427A-8C94-3CF994BFA575}">
      <dgm:prSet/>
      <dgm:spPr/>
      <dgm:t>
        <a:bodyPr/>
        <a:lstStyle/>
        <a:p>
          <a:endParaRPr lang="en-US"/>
        </a:p>
      </dgm:t>
    </dgm:pt>
    <dgm:pt modelId="{92724F08-11E4-4E36-A659-99B25FFFE6E3}" type="sibTrans" cxnId="{223D4306-AD79-427A-8C94-3CF994BFA575}">
      <dgm:prSet/>
      <dgm:spPr/>
      <dgm:t>
        <a:bodyPr/>
        <a:lstStyle/>
        <a:p>
          <a:endParaRPr lang="en-US"/>
        </a:p>
      </dgm:t>
    </dgm:pt>
    <dgm:pt modelId="{A86397C3-2989-4367-B0BD-9E8575263B9B}">
      <dgm:prSet phldrT="[Text]"/>
      <dgm:spPr/>
      <dgm:t>
        <a:bodyPr/>
        <a:lstStyle/>
        <a:p>
          <a:r>
            <a:rPr lang="en-US" dirty="0" smtClean="0"/>
            <a:t>Strategic Openness</a:t>
          </a:r>
          <a:endParaRPr lang="en-US" dirty="0"/>
        </a:p>
      </dgm:t>
    </dgm:pt>
    <dgm:pt modelId="{C1259FE6-AB4F-47F1-AA16-0E87A3BD92DB}" type="parTrans" cxnId="{1BEC03C4-C539-45F3-A7C6-68DA2F5C72D1}">
      <dgm:prSet/>
      <dgm:spPr/>
      <dgm:t>
        <a:bodyPr/>
        <a:lstStyle/>
        <a:p>
          <a:endParaRPr lang="en-US"/>
        </a:p>
      </dgm:t>
    </dgm:pt>
    <dgm:pt modelId="{39970E90-CF3D-43B1-9CFC-EFC633864202}" type="sibTrans" cxnId="{1BEC03C4-C539-45F3-A7C6-68DA2F5C72D1}">
      <dgm:prSet/>
      <dgm:spPr/>
      <dgm:t>
        <a:bodyPr/>
        <a:lstStyle/>
        <a:p>
          <a:endParaRPr lang="en-US"/>
        </a:p>
      </dgm:t>
    </dgm:pt>
    <dgm:pt modelId="{0D56F1D1-158F-466C-97F0-7E224DE051A1}">
      <dgm:prSet phldrT="[Text]"/>
      <dgm:spPr/>
      <dgm:t>
        <a:bodyPr/>
        <a:lstStyle/>
        <a:p>
          <a:r>
            <a:rPr lang="en-US" dirty="0" smtClean="0"/>
            <a:t>Contract Sentences</a:t>
          </a:r>
          <a:endParaRPr lang="en-US" dirty="0"/>
        </a:p>
      </dgm:t>
    </dgm:pt>
    <dgm:pt modelId="{33B950CC-0AD9-4920-996A-B5618390E131}" type="parTrans" cxnId="{3C612C26-5A9D-4F9E-B148-A084FBE4BAD8}">
      <dgm:prSet/>
      <dgm:spPr/>
      <dgm:t>
        <a:bodyPr/>
        <a:lstStyle/>
        <a:p>
          <a:endParaRPr lang="en-US"/>
        </a:p>
      </dgm:t>
    </dgm:pt>
    <dgm:pt modelId="{9BE3F80B-6726-495C-828F-F93B99298E24}" type="sibTrans" cxnId="{3C612C26-5A9D-4F9E-B148-A084FBE4BAD8}">
      <dgm:prSet/>
      <dgm:spPr/>
      <dgm:t>
        <a:bodyPr/>
        <a:lstStyle/>
        <a:p>
          <a:endParaRPr lang="en-US"/>
        </a:p>
      </dgm:t>
    </dgm:pt>
    <dgm:pt modelId="{AC015B54-AC6D-4020-982D-E93C8D9F78D8}">
      <dgm:prSet phldrT="[Text]"/>
      <dgm:spPr/>
      <dgm:t>
        <a:bodyPr/>
        <a:lstStyle/>
        <a:p>
          <a:r>
            <a:rPr lang="en-US" dirty="0" smtClean="0"/>
            <a:t>A Statement is a Promise</a:t>
          </a:r>
          <a:endParaRPr lang="en-US" dirty="0"/>
        </a:p>
      </dgm:t>
    </dgm:pt>
    <dgm:pt modelId="{0D682AD4-D398-406D-85FD-60182BD9A679}" type="parTrans" cxnId="{29C57299-536E-48B9-9939-8D931C7DE1BD}">
      <dgm:prSet/>
      <dgm:spPr/>
      <dgm:t>
        <a:bodyPr/>
        <a:lstStyle/>
        <a:p>
          <a:endParaRPr lang="en-US"/>
        </a:p>
      </dgm:t>
    </dgm:pt>
    <dgm:pt modelId="{50B4FB3F-8255-49BD-A40B-304E2D40F634}" type="sibTrans" cxnId="{29C57299-536E-48B9-9939-8D931C7DE1BD}">
      <dgm:prSet/>
      <dgm:spPr/>
      <dgm:t>
        <a:bodyPr/>
        <a:lstStyle/>
        <a:p>
          <a:endParaRPr lang="en-US"/>
        </a:p>
      </dgm:t>
    </dgm:pt>
    <dgm:pt modelId="{F988382E-517D-4E7C-B09C-C9CD6E503CBD}">
      <dgm:prSet phldrT="[Text]"/>
      <dgm:spPr/>
      <dgm:t>
        <a:bodyPr/>
        <a:lstStyle/>
        <a:p>
          <a:r>
            <a:rPr lang="en-US" dirty="0" smtClean="0"/>
            <a:t>Dear Bob:</a:t>
          </a:r>
          <a:endParaRPr lang="en-US" dirty="0"/>
        </a:p>
      </dgm:t>
    </dgm:pt>
    <dgm:pt modelId="{4498A744-5299-4F5F-A068-DFA8C80AB59A}" type="parTrans" cxnId="{B7A254B4-41FE-49D6-9A91-14691F71FEA8}">
      <dgm:prSet/>
      <dgm:spPr/>
      <dgm:t>
        <a:bodyPr/>
        <a:lstStyle/>
        <a:p>
          <a:endParaRPr lang="en-US"/>
        </a:p>
      </dgm:t>
    </dgm:pt>
    <dgm:pt modelId="{17D3579C-609E-4E99-AAA7-A240AB739E6B}" type="sibTrans" cxnId="{B7A254B4-41FE-49D6-9A91-14691F71FEA8}">
      <dgm:prSet/>
      <dgm:spPr/>
      <dgm:t>
        <a:bodyPr/>
        <a:lstStyle/>
        <a:p>
          <a:endParaRPr lang="en-US"/>
        </a:p>
      </dgm:t>
    </dgm:pt>
    <dgm:pt modelId="{48DA7564-1C8C-4FAC-8270-3E180367C8F5}">
      <dgm:prSet phldrT="[Text]"/>
      <dgm:spPr/>
      <dgm:t>
        <a:bodyPr/>
        <a:lstStyle/>
        <a:p>
          <a:r>
            <a:rPr lang="en-US" dirty="0" smtClean="0"/>
            <a:t>Mr. Kim</a:t>
          </a:r>
          <a:endParaRPr lang="en-US" dirty="0"/>
        </a:p>
      </dgm:t>
    </dgm:pt>
    <dgm:pt modelId="{9887F006-0B52-478E-87D7-183CEE5709A2}" type="parTrans" cxnId="{34FD482C-C169-4AD3-8B3C-0B77E980C4D0}">
      <dgm:prSet/>
      <dgm:spPr/>
      <dgm:t>
        <a:bodyPr/>
        <a:lstStyle/>
        <a:p>
          <a:endParaRPr lang="en-US"/>
        </a:p>
      </dgm:t>
    </dgm:pt>
    <dgm:pt modelId="{C29C2D57-0471-4011-B0D7-0C9C85DF3773}" type="sibTrans" cxnId="{34FD482C-C169-4AD3-8B3C-0B77E980C4D0}">
      <dgm:prSet/>
      <dgm:spPr/>
      <dgm:t>
        <a:bodyPr/>
        <a:lstStyle/>
        <a:p>
          <a:endParaRPr lang="en-US"/>
        </a:p>
      </dgm:t>
    </dgm:pt>
    <dgm:pt modelId="{D27D9ECE-46EC-4C6A-962F-9A907AF6CB2A}" type="pres">
      <dgm:prSet presAssocID="{3082F075-D9F3-4E84-87A2-0F976E1FF9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0DCBF9-CDA0-4768-ACE8-BC41F8C0CE6D}" type="pres">
      <dgm:prSet presAssocID="{D06F2064-2294-4BAA-85F6-03DC7259AFBC}" presName="composite" presStyleCnt="0"/>
      <dgm:spPr/>
    </dgm:pt>
    <dgm:pt modelId="{97891C60-C211-4F23-B0DB-BEE8B9F86F7C}" type="pres">
      <dgm:prSet presAssocID="{D06F2064-2294-4BAA-85F6-03DC7259AFB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A5E126-3ED8-4B7A-81C5-AFC418CA8A11}" type="pres">
      <dgm:prSet presAssocID="{D06F2064-2294-4BAA-85F6-03DC7259AFB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C683A-9855-4710-81C5-5C747DFF7199}" type="pres">
      <dgm:prSet presAssocID="{F92AD9B4-AE9E-4B96-9B54-B016840D9947}" presName="sp" presStyleCnt="0"/>
      <dgm:spPr/>
    </dgm:pt>
    <dgm:pt modelId="{202EEBDA-87AE-4876-BEAC-7D857A3A8DCA}" type="pres">
      <dgm:prSet presAssocID="{F2C21713-F24D-4DD3-A8F2-FC34A20A1F53}" presName="composite" presStyleCnt="0"/>
      <dgm:spPr/>
    </dgm:pt>
    <dgm:pt modelId="{41404172-6A6F-4F29-B062-ECCB7B987759}" type="pres">
      <dgm:prSet presAssocID="{F2C21713-F24D-4DD3-A8F2-FC34A20A1F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793A0C-FE16-404F-8628-E4E32AB26620}" type="pres">
      <dgm:prSet presAssocID="{F2C21713-F24D-4DD3-A8F2-FC34A20A1F5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417BD-7B17-4418-B4E4-C06E36FB6D1A}" type="pres">
      <dgm:prSet presAssocID="{FB4EA628-60AD-475E-9387-89C17E2E6395}" presName="sp" presStyleCnt="0"/>
      <dgm:spPr/>
    </dgm:pt>
    <dgm:pt modelId="{7EA24DFC-1059-4BF1-8D27-02C349460380}" type="pres">
      <dgm:prSet presAssocID="{C4A55881-52A4-4AFC-B6B4-34CE585EB7A4}" presName="composite" presStyleCnt="0"/>
      <dgm:spPr/>
    </dgm:pt>
    <dgm:pt modelId="{84AD3568-A07B-417C-8715-0242A5DB13DD}" type="pres">
      <dgm:prSet presAssocID="{C4A55881-52A4-4AFC-B6B4-34CE585EB7A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697FC-7DC5-48BB-AA6E-3EBEA6A74015}" type="pres">
      <dgm:prSet presAssocID="{C4A55881-52A4-4AFC-B6B4-34CE585EB7A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A95F24-AAF6-48CF-B65E-1E8E362A16A5}" type="presOf" srcId="{5A99164F-7617-4CAB-8D76-4B2710934E40}" destId="{68A5E126-3ED8-4B7A-81C5-AFC418CA8A11}" srcOrd="0" destOrd="0" presId="urn:microsoft.com/office/officeart/2005/8/layout/chevron2"/>
    <dgm:cxn modelId="{9A01B07B-AF59-49A2-B6A1-9F447742BA1F}" type="presOf" srcId="{0D56F1D1-158F-466C-97F0-7E224DE051A1}" destId="{68A5E126-3ED8-4B7A-81C5-AFC418CA8A11}" srcOrd="0" destOrd="1" presId="urn:microsoft.com/office/officeart/2005/8/layout/chevron2"/>
    <dgm:cxn modelId="{B9A1B8DE-41EC-44BF-81E0-D4A081210E16}" type="presOf" srcId="{C4A55881-52A4-4AFC-B6B4-34CE585EB7A4}" destId="{84AD3568-A07B-417C-8715-0242A5DB13DD}" srcOrd="0" destOrd="0" presId="urn:microsoft.com/office/officeart/2005/8/layout/chevron2"/>
    <dgm:cxn modelId="{99526B5A-2484-48BF-B5CF-5BFC6E5915B6}" type="presOf" srcId="{F988382E-517D-4E7C-B09C-C9CD6E503CBD}" destId="{DB8697FC-7DC5-48BB-AA6E-3EBEA6A74015}" srcOrd="0" destOrd="1" presId="urn:microsoft.com/office/officeart/2005/8/layout/chevron2"/>
    <dgm:cxn modelId="{110E98E1-69BA-4F6C-80EA-B4D09952C617}" type="presOf" srcId="{634C534C-AAFA-487B-862F-B91A47216B4C}" destId="{DB8697FC-7DC5-48BB-AA6E-3EBEA6A74015}" srcOrd="0" destOrd="0" presId="urn:microsoft.com/office/officeart/2005/8/layout/chevron2"/>
    <dgm:cxn modelId="{B7A254B4-41FE-49D6-9A91-14691F71FEA8}" srcId="{C4A55881-52A4-4AFC-B6B4-34CE585EB7A4}" destId="{F988382E-517D-4E7C-B09C-C9CD6E503CBD}" srcOrd="1" destOrd="0" parTransId="{4498A744-5299-4F5F-A068-DFA8C80AB59A}" sibTransId="{17D3579C-609E-4E99-AAA7-A240AB739E6B}"/>
    <dgm:cxn modelId="{625F801D-BFE8-486E-89DE-3ABF25FC4E88}" srcId="{3082F075-D9F3-4E84-87A2-0F976E1FF9D7}" destId="{C4A55881-52A4-4AFC-B6B4-34CE585EB7A4}" srcOrd="2" destOrd="0" parTransId="{C5009EB0-3CA6-4064-A375-C61DA911AE45}" sibTransId="{6542B2B8-C4D2-418C-89D8-4287C270BAB1}"/>
    <dgm:cxn modelId="{1BEC03C4-C539-45F3-A7C6-68DA2F5C72D1}" srcId="{F2C21713-F24D-4DD3-A8F2-FC34A20A1F53}" destId="{A86397C3-2989-4367-B0BD-9E8575263B9B}" srcOrd="1" destOrd="0" parTransId="{C1259FE6-AB4F-47F1-AA16-0E87A3BD92DB}" sibTransId="{39970E90-CF3D-43B1-9CFC-EFC633864202}"/>
    <dgm:cxn modelId="{223D4306-AD79-427A-8C94-3CF994BFA575}" srcId="{C4A55881-52A4-4AFC-B6B4-34CE585EB7A4}" destId="{634C534C-AAFA-487B-862F-B91A47216B4C}" srcOrd="0" destOrd="0" parTransId="{A8A33B7F-667E-4607-9A41-02CAC7878356}" sibTransId="{92724F08-11E4-4E36-A659-99B25FFFE6E3}"/>
    <dgm:cxn modelId="{177A9E73-9D7B-48C8-AB48-C0573DC9F6B8}" srcId="{D06F2064-2294-4BAA-85F6-03DC7259AFBC}" destId="{5A99164F-7617-4CAB-8D76-4B2710934E40}" srcOrd="0" destOrd="0" parTransId="{69EF2DD2-15D3-494E-BDC7-3FE3D7973426}" sibTransId="{3F3C7F03-575E-4716-8AF4-F529B0FEC09B}"/>
    <dgm:cxn modelId="{DF996714-79CB-4750-8BCC-12628C619406}" type="presOf" srcId="{F2C21713-F24D-4DD3-A8F2-FC34A20A1F53}" destId="{41404172-6A6F-4F29-B062-ECCB7B987759}" srcOrd="0" destOrd="0" presId="urn:microsoft.com/office/officeart/2005/8/layout/chevron2"/>
    <dgm:cxn modelId="{EBB2390D-D538-4F52-96AF-86F81395F95D}" type="presOf" srcId="{A86397C3-2989-4367-B0BD-9E8575263B9B}" destId="{63793A0C-FE16-404F-8628-E4E32AB26620}" srcOrd="0" destOrd="1" presId="urn:microsoft.com/office/officeart/2005/8/layout/chevron2"/>
    <dgm:cxn modelId="{C221D66B-3569-4DD8-98DE-BE3B062B2E09}" type="presOf" srcId="{D06F2064-2294-4BAA-85F6-03DC7259AFBC}" destId="{97891C60-C211-4F23-B0DB-BEE8B9F86F7C}" srcOrd="0" destOrd="0" presId="urn:microsoft.com/office/officeart/2005/8/layout/chevron2"/>
    <dgm:cxn modelId="{34FD482C-C169-4AD3-8B3C-0B77E980C4D0}" srcId="{C4A55881-52A4-4AFC-B6B4-34CE585EB7A4}" destId="{48DA7564-1C8C-4FAC-8270-3E180367C8F5}" srcOrd="2" destOrd="0" parTransId="{9887F006-0B52-478E-87D7-183CEE5709A2}" sibTransId="{C29C2D57-0471-4011-B0D7-0C9C85DF3773}"/>
    <dgm:cxn modelId="{4DC6AC18-409F-4648-9348-9AF6D337A018}" type="presOf" srcId="{0D935B12-C792-410F-8D42-AD8B5C726870}" destId="{63793A0C-FE16-404F-8628-E4E32AB26620}" srcOrd="0" destOrd="0" presId="urn:microsoft.com/office/officeart/2005/8/layout/chevron2"/>
    <dgm:cxn modelId="{3C612C26-5A9D-4F9E-B148-A084FBE4BAD8}" srcId="{D06F2064-2294-4BAA-85F6-03DC7259AFBC}" destId="{0D56F1D1-158F-466C-97F0-7E224DE051A1}" srcOrd="1" destOrd="0" parTransId="{33B950CC-0AD9-4920-996A-B5618390E131}" sibTransId="{9BE3F80B-6726-495C-828F-F93B99298E24}"/>
    <dgm:cxn modelId="{F9A1843B-BD1D-4A36-B013-0D77A7058797}" srcId="{F2C21713-F24D-4DD3-A8F2-FC34A20A1F53}" destId="{0D935B12-C792-410F-8D42-AD8B5C726870}" srcOrd="0" destOrd="0" parTransId="{BB5B819C-B9E9-4426-A15D-91D97B26CE86}" sibTransId="{01FEFB60-077D-4167-BA57-64D0595332D8}"/>
    <dgm:cxn modelId="{D6ACDB51-DA16-474D-BC73-F758943CF407}" srcId="{3082F075-D9F3-4E84-87A2-0F976E1FF9D7}" destId="{F2C21713-F24D-4DD3-A8F2-FC34A20A1F53}" srcOrd="1" destOrd="0" parTransId="{3DE20BEE-A42E-4CF0-9332-0EFC45C21D63}" sibTransId="{FB4EA628-60AD-475E-9387-89C17E2E6395}"/>
    <dgm:cxn modelId="{56C1EE57-28EC-4DA0-93B9-29C58ACC6973}" type="presOf" srcId="{AC015B54-AC6D-4020-982D-E93C8D9F78D8}" destId="{68A5E126-3ED8-4B7A-81C5-AFC418CA8A11}" srcOrd="0" destOrd="2" presId="urn:microsoft.com/office/officeart/2005/8/layout/chevron2"/>
    <dgm:cxn modelId="{B44419B6-6F48-4D6B-B61D-D0E217C91CAE}" srcId="{3082F075-D9F3-4E84-87A2-0F976E1FF9D7}" destId="{D06F2064-2294-4BAA-85F6-03DC7259AFBC}" srcOrd="0" destOrd="0" parTransId="{40FEA108-17AF-48E2-A1AB-C239159F0307}" sibTransId="{F92AD9B4-AE9E-4B96-9B54-B016840D9947}"/>
    <dgm:cxn modelId="{29C57299-536E-48B9-9939-8D931C7DE1BD}" srcId="{D06F2064-2294-4BAA-85F6-03DC7259AFBC}" destId="{AC015B54-AC6D-4020-982D-E93C8D9F78D8}" srcOrd="2" destOrd="0" parTransId="{0D682AD4-D398-406D-85FD-60182BD9A679}" sibTransId="{50B4FB3F-8255-49BD-A40B-304E2D40F634}"/>
    <dgm:cxn modelId="{98D52ABC-190A-454B-8CBE-4D7311BBDBD2}" type="presOf" srcId="{3082F075-D9F3-4E84-87A2-0F976E1FF9D7}" destId="{D27D9ECE-46EC-4C6A-962F-9A907AF6CB2A}" srcOrd="0" destOrd="0" presId="urn:microsoft.com/office/officeart/2005/8/layout/chevron2"/>
    <dgm:cxn modelId="{7025F41F-F2C0-443B-BAF8-58E513445CA5}" type="presOf" srcId="{48DA7564-1C8C-4FAC-8270-3E180367C8F5}" destId="{DB8697FC-7DC5-48BB-AA6E-3EBEA6A74015}" srcOrd="0" destOrd="2" presId="urn:microsoft.com/office/officeart/2005/8/layout/chevron2"/>
    <dgm:cxn modelId="{AA17248F-FA28-48BB-A311-D4FA034A0C7B}" type="presParOf" srcId="{D27D9ECE-46EC-4C6A-962F-9A907AF6CB2A}" destId="{050DCBF9-CDA0-4768-ACE8-BC41F8C0CE6D}" srcOrd="0" destOrd="0" presId="urn:microsoft.com/office/officeart/2005/8/layout/chevron2"/>
    <dgm:cxn modelId="{C9987463-4DE6-447C-91EB-46DE1C4BF024}" type="presParOf" srcId="{050DCBF9-CDA0-4768-ACE8-BC41F8C0CE6D}" destId="{97891C60-C211-4F23-B0DB-BEE8B9F86F7C}" srcOrd="0" destOrd="0" presId="urn:microsoft.com/office/officeart/2005/8/layout/chevron2"/>
    <dgm:cxn modelId="{B164AA66-1FCB-4C39-ADDE-C5B9A0377A28}" type="presParOf" srcId="{050DCBF9-CDA0-4768-ACE8-BC41F8C0CE6D}" destId="{68A5E126-3ED8-4B7A-81C5-AFC418CA8A11}" srcOrd="1" destOrd="0" presId="urn:microsoft.com/office/officeart/2005/8/layout/chevron2"/>
    <dgm:cxn modelId="{25B6D024-3D19-4FB8-AA13-40AF5B01790D}" type="presParOf" srcId="{D27D9ECE-46EC-4C6A-962F-9A907AF6CB2A}" destId="{6BFC683A-9855-4710-81C5-5C747DFF7199}" srcOrd="1" destOrd="0" presId="urn:microsoft.com/office/officeart/2005/8/layout/chevron2"/>
    <dgm:cxn modelId="{6DDFCD1B-6F78-46E3-8017-9DA21EAC1126}" type="presParOf" srcId="{D27D9ECE-46EC-4C6A-962F-9A907AF6CB2A}" destId="{202EEBDA-87AE-4876-BEAC-7D857A3A8DCA}" srcOrd="2" destOrd="0" presId="urn:microsoft.com/office/officeart/2005/8/layout/chevron2"/>
    <dgm:cxn modelId="{BFD40BFA-AE81-411A-A176-B239CC7572B2}" type="presParOf" srcId="{202EEBDA-87AE-4876-BEAC-7D857A3A8DCA}" destId="{41404172-6A6F-4F29-B062-ECCB7B987759}" srcOrd="0" destOrd="0" presId="urn:microsoft.com/office/officeart/2005/8/layout/chevron2"/>
    <dgm:cxn modelId="{DE7F54A8-E27E-40EF-9B3A-2D79896E1DA3}" type="presParOf" srcId="{202EEBDA-87AE-4876-BEAC-7D857A3A8DCA}" destId="{63793A0C-FE16-404F-8628-E4E32AB26620}" srcOrd="1" destOrd="0" presId="urn:microsoft.com/office/officeart/2005/8/layout/chevron2"/>
    <dgm:cxn modelId="{CC49C351-13F2-408E-8A1A-6425E35CB8C2}" type="presParOf" srcId="{D27D9ECE-46EC-4C6A-962F-9A907AF6CB2A}" destId="{DA4417BD-7B17-4418-B4E4-C06E36FB6D1A}" srcOrd="3" destOrd="0" presId="urn:microsoft.com/office/officeart/2005/8/layout/chevron2"/>
    <dgm:cxn modelId="{D1A29EE1-9BFB-407C-8548-FAC8D8243076}" type="presParOf" srcId="{D27D9ECE-46EC-4C6A-962F-9A907AF6CB2A}" destId="{7EA24DFC-1059-4BF1-8D27-02C349460380}" srcOrd="4" destOrd="0" presId="urn:microsoft.com/office/officeart/2005/8/layout/chevron2"/>
    <dgm:cxn modelId="{5A983EE5-4995-4915-AEC7-E53CB7580126}" type="presParOf" srcId="{7EA24DFC-1059-4BF1-8D27-02C349460380}" destId="{84AD3568-A07B-417C-8715-0242A5DB13DD}" srcOrd="0" destOrd="0" presId="urn:microsoft.com/office/officeart/2005/8/layout/chevron2"/>
    <dgm:cxn modelId="{2A1AE02A-9F7B-4022-8079-396AB078FB09}" type="presParOf" srcId="{7EA24DFC-1059-4BF1-8D27-02C349460380}" destId="{DB8697FC-7DC5-48BB-AA6E-3EBEA6A7401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1AD9F5-5C1D-4DDD-BCEA-CBF317B3E143}" type="doc">
      <dgm:prSet loTypeId="urn:microsoft.com/office/officeart/2005/8/layout/process4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2B34CD7-AA4F-48BB-8016-A2E6FE6D30A7}">
      <dgm:prSet phldrT="[Text]"/>
      <dgm:spPr/>
      <dgm:t>
        <a:bodyPr/>
        <a:lstStyle/>
        <a:p>
          <a:r>
            <a:rPr lang="en-US" dirty="0" smtClean="0"/>
            <a:t>GREEN</a:t>
          </a:r>
          <a:endParaRPr lang="en-US" dirty="0"/>
        </a:p>
      </dgm:t>
    </dgm:pt>
    <dgm:pt modelId="{06CEF6DF-4137-4EB8-9D43-B63BBE65A166}" type="parTrans" cxnId="{CDEEDAAB-2B7B-48ED-A826-181FDC1AC99D}">
      <dgm:prSet/>
      <dgm:spPr/>
      <dgm:t>
        <a:bodyPr/>
        <a:lstStyle/>
        <a:p>
          <a:endParaRPr lang="en-US"/>
        </a:p>
      </dgm:t>
    </dgm:pt>
    <dgm:pt modelId="{693E8FB6-2C58-48C9-8FB1-3896BEAD00E8}" type="sibTrans" cxnId="{CDEEDAAB-2B7B-48ED-A826-181FDC1AC99D}">
      <dgm:prSet/>
      <dgm:spPr/>
      <dgm:t>
        <a:bodyPr/>
        <a:lstStyle/>
        <a:p>
          <a:endParaRPr lang="en-US"/>
        </a:p>
      </dgm:t>
    </dgm:pt>
    <dgm:pt modelId="{B58099E1-493B-4929-B3F7-701F06036336}">
      <dgm:prSet phldrT="[Text]"/>
      <dgm:spPr/>
      <dgm:t>
        <a:bodyPr/>
        <a:lstStyle/>
        <a:p>
          <a:r>
            <a:rPr lang="en-US" dirty="0" smtClean="0"/>
            <a:t>TOTAL—SILK CORD-COMMITMENT</a:t>
          </a:r>
          <a:endParaRPr lang="en-US" dirty="0"/>
        </a:p>
      </dgm:t>
    </dgm:pt>
    <dgm:pt modelId="{78818CE9-3F1B-4706-8A13-5AE1B46E274A}" type="parTrans" cxnId="{B77BAAC0-4321-4CAF-B669-DE67394272DC}">
      <dgm:prSet/>
      <dgm:spPr/>
      <dgm:t>
        <a:bodyPr/>
        <a:lstStyle/>
        <a:p>
          <a:endParaRPr lang="en-US"/>
        </a:p>
      </dgm:t>
    </dgm:pt>
    <dgm:pt modelId="{14C548AD-4C11-4712-9B99-1D8075E2BC4C}" type="sibTrans" cxnId="{B77BAAC0-4321-4CAF-B669-DE67394272DC}">
      <dgm:prSet/>
      <dgm:spPr/>
      <dgm:t>
        <a:bodyPr/>
        <a:lstStyle/>
        <a:p>
          <a:endParaRPr lang="en-US"/>
        </a:p>
      </dgm:t>
    </dgm:pt>
    <dgm:pt modelId="{9B650A77-8DEF-440F-80A4-06C874FAA0F0}">
      <dgm:prSet phldrT="[Text]"/>
      <dgm:spPr/>
      <dgm:t>
        <a:bodyPr/>
        <a:lstStyle/>
        <a:p>
          <a:r>
            <a:rPr lang="en-US" dirty="0" smtClean="0"/>
            <a:t>WE ARE TOTALLY AND FULLY COMMITTED;  WE WILL NOT BACK OFF; TOTAL FAILURE IS THE ONLY ALTERNATIVE</a:t>
          </a:r>
          <a:endParaRPr lang="en-US" dirty="0"/>
        </a:p>
      </dgm:t>
    </dgm:pt>
    <dgm:pt modelId="{82A65886-08D9-4E1F-98CC-2A1F8DE87E0D}" type="parTrans" cxnId="{200B25FB-03F7-4CCC-991F-F84EA50C5CB4}">
      <dgm:prSet/>
      <dgm:spPr/>
      <dgm:t>
        <a:bodyPr/>
        <a:lstStyle/>
        <a:p>
          <a:endParaRPr lang="en-US"/>
        </a:p>
      </dgm:t>
    </dgm:pt>
    <dgm:pt modelId="{73D71685-8E76-4BD6-BE86-A1E4507419BF}" type="sibTrans" cxnId="{200B25FB-03F7-4CCC-991F-F84EA50C5CB4}">
      <dgm:prSet/>
      <dgm:spPr/>
      <dgm:t>
        <a:bodyPr/>
        <a:lstStyle/>
        <a:p>
          <a:endParaRPr lang="en-US"/>
        </a:p>
      </dgm:t>
    </dgm:pt>
    <dgm:pt modelId="{221D7B06-059C-44D4-9979-58E1C2BEC8BC}">
      <dgm:prSet phldrT="[Text]"/>
      <dgm:spPr/>
      <dgm:t>
        <a:bodyPr/>
        <a:lstStyle/>
        <a:p>
          <a:r>
            <a:rPr lang="en-US" dirty="0" smtClean="0"/>
            <a:t>YELLOW</a:t>
          </a:r>
          <a:endParaRPr lang="en-US" dirty="0"/>
        </a:p>
      </dgm:t>
    </dgm:pt>
    <dgm:pt modelId="{4994F630-65C7-4178-BC3C-1BF04EC62F14}" type="parTrans" cxnId="{BA61829D-1D39-46D7-9F9F-12E887F473CB}">
      <dgm:prSet/>
      <dgm:spPr/>
      <dgm:t>
        <a:bodyPr/>
        <a:lstStyle/>
        <a:p>
          <a:endParaRPr lang="en-US"/>
        </a:p>
      </dgm:t>
    </dgm:pt>
    <dgm:pt modelId="{469155E2-801E-4CB3-9F50-2DE25421FC71}" type="sibTrans" cxnId="{BA61829D-1D39-46D7-9F9F-12E887F473CB}">
      <dgm:prSet/>
      <dgm:spPr/>
      <dgm:t>
        <a:bodyPr/>
        <a:lstStyle/>
        <a:p>
          <a:endParaRPr lang="en-US"/>
        </a:p>
      </dgm:t>
    </dgm:pt>
    <dgm:pt modelId="{1FD62535-67FF-4FE3-81A4-B7F9D30B0191}">
      <dgm:prSet phldrT="[Text]"/>
      <dgm:spPr/>
      <dgm:t>
        <a:bodyPr/>
        <a:lstStyle/>
        <a:p>
          <a:r>
            <a:rPr lang="en-US" dirty="0" smtClean="0"/>
            <a:t>WE WILL PROCEED WITH CAUTION</a:t>
          </a:r>
          <a:endParaRPr lang="en-US" dirty="0"/>
        </a:p>
      </dgm:t>
    </dgm:pt>
    <dgm:pt modelId="{B9930CCE-CF90-4B99-B0A0-F15C3E3C3CC8}" type="parTrans" cxnId="{D4DC54CE-F97B-4724-91F5-11D4AA4AE566}">
      <dgm:prSet/>
      <dgm:spPr/>
      <dgm:t>
        <a:bodyPr/>
        <a:lstStyle/>
        <a:p>
          <a:endParaRPr lang="en-US"/>
        </a:p>
      </dgm:t>
    </dgm:pt>
    <dgm:pt modelId="{FD89D982-8010-4565-A593-91EB38CE5D18}" type="sibTrans" cxnId="{D4DC54CE-F97B-4724-91F5-11D4AA4AE566}">
      <dgm:prSet/>
      <dgm:spPr/>
      <dgm:t>
        <a:bodyPr/>
        <a:lstStyle/>
        <a:p>
          <a:endParaRPr lang="en-US"/>
        </a:p>
      </dgm:t>
    </dgm:pt>
    <dgm:pt modelId="{F17D1508-2C0A-4093-A6EA-DA70C7D14E98}">
      <dgm:prSet phldrT="[Text]"/>
      <dgm:spPr/>
      <dgm:t>
        <a:bodyPr/>
        <a:lstStyle/>
        <a:p>
          <a:r>
            <a:rPr lang="en-US" dirty="0" smtClean="0"/>
            <a:t>WE RESERVE THE RIGHT TO ALTER, MODIFY, AND POSSIBLY ABANDON THIS INITIATIVE.  WE MAY OR MAY NOT PROCEED TO THE FINISH LINE</a:t>
          </a:r>
          <a:endParaRPr lang="en-US" dirty="0"/>
        </a:p>
      </dgm:t>
    </dgm:pt>
    <dgm:pt modelId="{876C741E-4329-43D5-BF92-48FF78BCC615}" type="parTrans" cxnId="{1B47057C-941D-4EEB-BCB9-81D742DFD108}">
      <dgm:prSet/>
      <dgm:spPr/>
      <dgm:t>
        <a:bodyPr/>
        <a:lstStyle/>
        <a:p>
          <a:endParaRPr lang="en-US"/>
        </a:p>
      </dgm:t>
    </dgm:pt>
    <dgm:pt modelId="{D060FFFB-7373-487F-8A67-828ECED1749E}" type="sibTrans" cxnId="{1B47057C-941D-4EEB-BCB9-81D742DFD108}">
      <dgm:prSet/>
      <dgm:spPr/>
      <dgm:t>
        <a:bodyPr/>
        <a:lstStyle/>
        <a:p>
          <a:endParaRPr lang="en-US"/>
        </a:p>
      </dgm:t>
    </dgm:pt>
    <dgm:pt modelId="{D0E7F32F-CDD6-41E1-8CB7-4E2D6A01D604}">
      <dgm:prSet phldrT="[Text]"/>
      <dgm:spPr/>
      <dgm:t>
        <a:bodyPr/>
        <a:lstStyle/>
        <a:p>
          <a:r>
            <a:rPr lang="en-US" dirty="0" smtClean="0"/>
            <a:t>BLUE</a:t>
          </a:r>
          <a:endParaRPr lang="en-US" dirty="0"/>
        </a:p>
      </dgm:t>
    </dgm:pt>
    <dgm:pt modelId="{9ED5E811-E03C-4E37-8C6E-0E9A1B24F9E9}" type="parTrans" cxnId="{C8DD6188-2FD5-4303-B4E6-A9A205E17E4D}">
      <dgm:prSet/>
      <dgm:spPr/>
      <dgm:t>
        <a:bodyPr/>
        <a:lstStyle/>
        <a:p>
          <a:endParaRPr lang="en-US"/>
        </a:p>
      </dgm:t>
    </dgm:pt>
    <dgm:pt modelId="{C876F079-FFA9-4829-9D27-04C599E4A163}" type="sibTrans" cxnId="{C8DD6188-2FD5-4303-B4E6-A9A205E17E4D}">
      <dgm:prSet/>
      <dgm:spPr/>
      <dgm:t>
        <a:bodyPr/>
        <a:lstStyle/>
        <a:p>
          <a:endParaRPr lang="en-US"/>
        </a:p>
      </dgm:t>
    </dgm:pt>
    <dgm:pt modelId="{091850DB-C0D4-4E80-9B99-B1D178FE0724}">
      <dgm:prSet phldrT="[Text]"/>
      <dgm:spPr/>
      <dgm:t>
        <a:bodyPr/>
        <a:lstStyle/>
        <a:p>
          <a:r>
            <a:rPr lang="en-US" dirty="0" smtClean="0"/>
            <a:t>WE ARE TAKING A BLUE SKY APPROACH.  THIS INITIATIVE LOOKS VERY PROMISING BUT THERE MAY BE HIDDEN STORM CLOUDS WE DO NOT YET FORSEE</a:t>
          </a:r>
          <a:endParaRPr lang="en-US" dirty="0"/>
        </a:p>
      </dgm:t>
    </dgm:pt>
    <dgm:pt modelId="{C33E2147-75D7-493A-8D23-2FE0D144B321}" type="parTrans" cxnId="{B2B3AB50-92A0-4ADE-AFB6-E75ECD23104E}">
      <dgm:prSet/>
      <dgm:spPr/>
      <dgm:t>
        <a:bodyPr/>
        <a:lstStyle/>
        <a:p>
          <a:endParaRPr lang="en-US"/>
        </a:p>
      </dgm:t>
    </dgm:pt>
    <dgm:pt modelId="{FB72238B-C591-4B8F-B074-7668B4529A30}" type="sibTrans" cxnId="{B2B3AB50-92A0-4ADE-AFB6-E75ECD23104E}">
      <dgm:prSet/>
      <dgm:spPr/>
      <dgm:t>
        <a:bodyPr/>
        <a:lstStyle/>
        <a:p>
          <a:endParaRPr lang="en-US"/>
        </a:p>
      </dgm:t>
    </dgm:pt>
    <dgm:pt modelId="{104526EA-7008-4203-AA4E-50D545E4D578}">
      <dgm:prSet phldrT="[Text]"/>
      <dgm:spPr/>
      <dgm:t>
        <a:bodyPr/>
        <a:lstStyle/>
        <a:p>
          <a:r>
            <a:rPr lang="en-US" dirty="0" smtClean="0"/>
            <a:t>WE WILL PROCEED FORWARD RAPIDLY.  WE RESERVE THE RIGHT TO ALTER, MODIFY AND POSSIBLY REDIRECT THIS APPROACH</a:t>
          </a:r>
          <a:endParaRPr lang="en-US" dirty="0"/>
        </a:p>
      </dgm:t>
    </dgm:pt>
    <dgm:pt modelId="{436BB78C-60D6-4DF4-8835-8A75399C1106}" type="parTrans" cxnId="{57CC79AC-0023-42AF-BC76-8F85932CC5B4}">
      <dgm:prSet/>
      <dgm:spPr/>
      <dgm:t>
        <a:bodyPr/>
        <a:lstStyle/>
        <a:p>
          <a:endParaRPr lang="en-US"/>
        </a:p>
      </dgm:t>
    </dgm:pt>
    <dgm:pt modelId="{F09B9757-97C1-4AC7-9DDE-138EFE1951B5}" type="sibTrans" cxnId="{57CC79AC-0023-42AF-BC76-8F85932CC5B4}">
      <dgm:prSet/>
      <dgm:spPr/>
      <dgm:t>
        <a:bodyPr/>
        <a:lstStyle/>
        <a:p>
          <a:endParaRPr lang="en-US"/>
        </a:p>
      </dgm:t>
    </dgm:pt>
    <dgm:pt modelId="{1B48FBB8-E29F-49B4-9717-A9A3CF0DEEE4}" type="pres">
      <dgm:prSet presAssocID="{0B1AD9F5-5C1D-4DDD-BCEA-CBF317B3E1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11E248-314A-46DC-91FD-F548501514DF}" type="pres">
      <dgm:prSet presAssocID="{D0E7F32F-CDD6-41E1-8CB7-4E2D6A01D604}" presName="boxAndChildren" presStyleCnt="0"/>
      <dgm:spPr/>
    </dgm:pt>
    <dgm:pt modelId="{9AB6E3DB-4362-4CBD-82AC-82DF4C1B5995}" type="pres">
      <dgm:prSet presAssocID="{D0E7F32F-CDD6-41E1-8CB7-4E2D6A01D604}" presName="parentTextBox" presStyleLbl="node1" presStyleIdx="0" presStyleCnt="3"/>
      <dgm:spPr/>
      <dgm:t>
        <a:bodyPr/>
        <a:lstStyle/>
        <a:p>
          <a:endParaRPr lang="en-US"/>
        </a:p>
      </dgm:t>
    </dgm:pt>
    <dgm:pt modelId="{4282F90B-8072-4AE3-BD21-C582693149EE}" type="pres">
      <dgm:prSet presAssocID="{D0E7F32F-CDD6-41E1-8CB7-4E2D6A01D604}" presName="entireBox" presStyleLbl="node1" presStyleIdx="0" presStyleCnt="3"/>
      <dgm:spPr/>
      <dgm:t>
        <a:bodyPr/>
        <a:lstStyle/>
        <a:p>
          <a:endParaRPr lang="en-US"/>
        </a:p>
      </dgm:t>
    </dgm:pt>
    <dgm:pt modelId="{7F90AD3E-D41D-4F80-8748-22251CD0E161}" type="pres">
      <dgm:prSet presAssocID="{D0E7F32F-CDD6-41E1-8CB7-4E2D6A01D604}" presName="descendantBox" presStyleCnt="0"/>
      <dgm:spPr/>
    </dgm:pt>
    <dgm:pt modelId="{6AC2931D-7137-4440-9214-D27277D33DF9}" type="pres">
      <dgm:prSet presAssocID="{091850DB-C0D4-4E80-9B99-B1D178FE0724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A40B13-31FE-40AE-91A4-EB8B3CD33785}" type="pres">
      <dgm:prSet presAssocID="{104526EA-7008-4203-AA4E-50D545E4D578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25CE1B-0F8D-4B93-B695-269963FAE7D2}" type="pres">
      <dgm:prSet presAssocID="{469155E2-801E-4CB3-9F50-2DE25421FC71}" presName="sp" presStyleCnt="0"/>
      <dgm:spPr/>
    </dgm:pt>
    <dgm:pt modelId="{0E05190D-EB15-45DB-B964-D38B93B8261F}" type="pres">
      <dgm:prSet presAssocID="{221D7B06-059C-44D4-9979-58E1C2BEC8BC}" presName="arrowAndChildren" presStyleCnt="0"/>
      <dgm:spPr/>
    </dgm:pt>
    <dgm:pt modelId="{3AE5EB78-CC52-4513-9EF2-D16082617642}" type="pres">
      <dgm:prSet presAssocID="{221D7B06-059C-44D4-9979-58E1C2BEC8BC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E741C97B-D863-48E3-A7EF-E8A5386FA04F}" type="pres">
      <dgm:prSet presAssocID="{221D7B06-059C-44D4-9979-58E1C2BEC8BC}" presName="arrow" presStyleLbl="node1" presStyleIdx="1" presStyleCnt="3"/>
      <dgm:spPr/>
      <dgm:t>
        <a:bodyPr/>
        <a:lstStyle/>
        <a:p>
          <a:endParaRPr lang="en-US"/>
        </a:p>
      </dgm:t>
    </dgm:pt>
    <dgm:pt modelId="{09147BE1-BAC1-4BBA-90B9-53E0EC225284}" type="pres">
      <dgm:prSet presAssocID="{221D7B06-059C-44D4-9979-58E1C2BEC8BC}" presName="descendantArrow" presStyleCnt="0"/>
      <dgm:spPr/>
    </dgm:pt>
    <dgm:pt modelId="{B02B1E86-1AC5-4553-BC26-4067B02D5F3F}" type="pres">
      <dgm:prSet presAssocID="{1FD62535-67FF-4FE3-81A4-B7F9D30B0191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9110FA-9B12-42D1-B271-D38E037521CB}" type="pres">
      <dgm:prSet presAssocID="{F17D1508-2C0A-4093-A6EA-DA70C7D14E98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03021-1CC5-4D23-A9A5-F58EF86F0906}" type="pres">
      <dgm:prSet presAssocID="{693E8FB6-2C58-48C9-8FB1-3896BEAD00E8}" presName="sp" presStyleCnt="0"/>
      <dgm:spPr/>
    </dgm:pt>
    <dgm:pt modelId="{6C2DEDE2-5F91-4FF3-9250-F631E382987B}" type="pres">
      <dgm:prSet presAssocID="{C2B34CD7-AA4F-48BB-8016-A2E6FE6D30A7}" presName="arrowAndChildren" presStyleCnt="0"/>
      <dgm:spPr/>
    </dgm:pt>
    <dgm:pt modelId="{152E42BB-0A7B-451F-90E8-5FDC2988E46D}" type="pres">
      <dgm:prSet presAssocID="{C2B34CD7-AA4F-48BB-8016-A2E6FE6D30A7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AE60144B-4E94-4175-8DCD-C6E7830396B6}" type="pres">
      <dgm:prSet presAssocID="{C2B34CD7-AA4F-48BB-8016-A2E6FE6D30A7}" presName="arrow" presStyleLbl="node1" presStyleIdx="2" presStyleCnt="3"/>
      <dgm:spPr/>
      <dgm:t>
        <a:bodyPr/>
        <a:lstStyle/>
        <a:p>
          <a:endParaRPr lang="en-US"/>
        </a:p>
      </dgm:t>
    </dgm:pt>
    <dgm:pt modelId="{1A3921AD-C513-4430-9E81-5D723B450FA6}" type="pres">
      <dgm:prSet presAssocID="{C2B34CD7-AA4F-48BB-8016-A2E6FE6D30A7}" presName="descendantArrow" presStyleCnt="0"/>
      <dgm:spPr/>
    </dgm:pt>
    <dgm:pt modelId="{56DBFDA6-8990-4355-9843-DA8213CBFBD4}" type="pres">
      <dgm:prSet presAssocID="{B58099E1-493B-4929-B3F7-701F06036336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417AD-CB53-4968-AB5C-DA8543014BB4}" type="pres">
      <dgm:prSet presAssocID="{9B650A77-8DEF-440F-80A4-06C874FAA0F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DD6188-2FD5-4303-B4E6-A9A205E17E4D}" srcId="{0B1AD9F5-5C1D-4DDD-BCEA-CBF317B3E143}" destId="{D0E7F32F-CDD6-41E1-8CB7-4E2D6A01D604}" srcOrd="2" destOrd="0" parTransId="{9ED5E811-E03C-4E37-8C6E-0E9A1B24F9E9}" sibTransId="{C876F079-FFA9-4829-9D27-04C599E4A163}"/>
    <dgm:cxn modelId="{BA61829D-1D39-46D7-9F9F-12E887F473CB}" srcId="{0B1AD9F5-5C1D-4DDD-BCEA-CBF317B3E143}" destId="{221D7B06-059C-44D4-9979-58E1C2BEC8BC}" srcOrd="1" destOrd="0" parTransId="{4994F630-65C7-4178-BC3C-1BF04EC62F14}" sibTransId="{469155E2-801E-4CB3-9F50-2DE25421FC71}"/>
    <dgm:cxn modelId="{D92D8844-2E11-4A5E-AB27-E66C17B9BA7F}" type="presOf" srcId="{221D7B06-059C-44D4-9979-58E1C2BEC8BC}" destId="{E741C97B-D863-48E3-A7EF-E8A5386FA04F}" srcOrd="1" destOrd="0" presId="urn:microsoft.com/office/officeart/2005/8/layout/process4"/>
    <dgm:cxn modelId="{7897BAD9-D389-4FAB-BC19-BEC0E7C0F058}" type="presOf" srcId="{D0E7F32F-CDD6-41E1-8CB7-4E2D6A01D604}" destId="{9AB6E3DB-4362-4CBD-82AC-82DF4C1B5995}" srcOrd="0" destOrd="0" presId="urn:microsoft.com/office/officeart/2005/8/layout/process4"/>
    <dgm:cxn modelId="{57CC79AC-0023-42AF-BC76-8F85932CC5B4}" srcId="{D0E7F32F-CDD6-41E1-8CB7-4E2D6A01D604}" destId="{104526EA-7008-4203-AA4E-50D545E4D578}" srcOrd="1" destOrd="0" parTransId="{436BB78C-60D6-4DF4-8835-8A75399C1106}" sibTransId="{F09B9757-97C1-4AC7-9DDE-138EFE1951B5}"/>
    <dgm:cxn modelId="{200B25FB-03F7-4CCC-991F-F84EA50C5CB4}" srcId="{C2B34CD7-AA4F-48BB-8016-A2E6FE6D30A7}" destId="{9B650A77-8DEF-440F-80A4-06C874FAA0F0}" srcOrd="1" destOrd="0" parTransId="{82A65886-08D9-4E1F-98CC-2A1F8DE87E0D}" sibTransId="{73D71685-8E76-4BD6-BE86-A1E4507419BF}"/>
    <dgm:cxn modelId="{8452F5C3-E2EE-472B-9DB8-CAE5DC29222C}" type="presOf" srcId="{104526EA-7008-4203-AA4E-50D545E4D578}" destId="{F4A40B13-31FE-40AE-91A4-EB8B3CD33785}" srcOrd="0" destOrd="0" presId="urn:microsoft.com/office/officeart/2005/8/layout/process4"/>
    <dgm:cxn modelId="{1B47057C-941D-4EEB-BCB9-81D742DFD108}" srcId="{221D7B06-059C-44D4-9979-58E1C2BEC8BC}" destId="{F17D1508-2C0A-4093-A6EA-DA70C7D14E98}" srcOrd="1" destOrd="0" parTransId="{876C741E-4329-43D5-BF92-48FF78BCC615}" sibTransId="{D060FFFB-7373-487F-8A67-828ECED1749E}"/>
    <dgm:cxn modelId="{BFC57962-1BEB-4682-AA44-3C15489A48CF}" type="presOf" srcId="{C2B34CD7-AA4F-48BB-8016-A2E6FE6D30A7}" destId="{AE60144B-4E94-4175-8DCD-C6E7830396B6}" srcOrd="1" destOrd="0" presId="urn:microsoft.com/office/officeart/2005/8/layout/process4"/>
    <dgm:cxn modelId="{B2B3AB50-92A0-4ADE-AFB6-E75ECD23104E}" srcId="{D0E7F32F-CDD6-41E1-8CB7-4E2D6A01D604}" destId="{091850DB-C0D4-4E80-9B99-B1D178FE0724}" srcOrd="0" destOrd="0" parTransId="{C33E2147-75D7-493A-8D23-2FE0D144B321}" sibTransId="{FB72238B-C591-4B8F-B074-7668B4529A30}"/>
    <dgm:cxn modelId="{41349674-1EAE-48E0-B5DD-84783D247186}" type="presOf" srcId="{0B1AD9F5-5C1D-4DDD-BCEA-CBF317B3E143}" destId="{1B48FBB8-E29F-49B4-9717-A9A3CF0DEEE4}" srcOrd="0" destOrd="0" presId="urn:microsoft.com/office/officeart/2005/8/layout/process4"/>
    <dgm:cxn modelId="{84E04136-8226-44A8-AD39-57E279FEC20B}" type="presOf" srcId="{9B650A77-8DEF-440F-80A4-06C874FAA0F0}" destId="{4D6417AD-CB53-4968-AB5C-DA8543014BB4}" srcOrd="0" destOrd="0" presId="urn:microsoft.com/office/officeart/2005/8/layout/process4"/>
    <dgm:cxn modelId="{81FB8D4D-91BC-4756-9317-C1BDEF325A23}" type="presOf" srcId="{F17D1508-2C0A-4093-A6EA-DA70C7D14E98}" destId="{4B9110FA-9B12-42D1-B271-D38E037521CB}" srcOrd="0" destOrd="0" presId="urn:microsoft.com/office/officeart/2005/8/layout/process4"/>
    <dgm:cxn modelId="{EBBA720E-DBC3-4CD0-B850-A6A87B69D27E}" type="presOf" srcId="{1FD62535-67FF-4FE3-81A4-B7F9D30B0191}" destId="{B02B1E86-1AC5-4553-BC26-4067B02D5F3F}" srcOrd="0" destOrd="0" presId="urn:microsoft.com/office/officeart/2005/8/layout/process4"/>
    <dgm:cxn modelId="{E6EF1B95-9551-4BF6-B538-F78A283470F3}" type="presOf" srcId="{D0E7F32F-CDD6-41E1-8CB7-4E2D6A01D604}" destId="{4282F90B-8072-4AE3-BD21-C582693149EE}" srcOrd="1" destOrd="0" presId="urn:microsoft.com/office/officeart/2005/8/layout/process4"/>
    <dgm:cxn modelId="{65E9DF08-AF29-40C9-A541-A8F2F279BEC6}" type="presOf" srcId="{B58099E1-493B-4929-B3F7-701F06036336}" destId="{56DBFDA6-8990-4355-9843-DA8213CBFBD4}" srcOrd="0" destOrd="0" presId="urn:microsoft.com/office/officeart/2005/8/layout/process4"/>
    <dgm:cxn modelId="{DB3136BD-E747-41FD-87F7-28A7FC4CB7B6}" type="presOf" srcId="{221D7B06-059C-44D4-9979-58E1C2BEC8BC}" destId="{3AE5EB78-CC52-4513-9EF2-D16082617642}" srcOrd="0" destOrd="0" presId="urn:microsoft.com/office/officeart/2005/8/layout/process4"/>
    <dgm:cxn modelId="{44C66BD6-F227-4B32-AB1F-86D400E82584}" type="presOf" srcId="{C2B34CD7-AA4F-48BB-8016-A2E6FE6D30A7}" destId="{152E42BB-0A7B-451F-90E8-5FDC2988E46D}" srcOrd="0" destOrd="0" presId="urn:microsoft.com/office/officeart/2005/8/layout/process4"/>
    <dgm:cxn modelId="{C9802FC0-5712-49BD-9C21-5BC9B2895A34}" type="presOf" srcId="{091850DB-C0D4-4E80-9B99-B1D178FE0724}" destId="{6AC2931D-7137-4440-9214-D27277D33DF9}" srcOrd="0" destOrd="0" presId="urn:microsoft.com/office/officeart/2005/8/layout/process4"/>
    <dgm:cxn modelId="{CDEEDAAB-2B7B-48ED-A826-181FDC1AC99D}" srcId="{0B1AD9F5-5C1D-4DDD-BCEA-CBF317B3E143}" destId="{C2B34CD7-AA4F-48BB-8016-A2E6FE6D30A7}" srcOrd="0" destOrd="0" parTransId="{06CEF6DF-4137-4EB8-9D43-B63BBE65A166}" sibTransId="{693E8FB6-2C58-48C9-8FB1-3896BEAD00E8}"/>
    <dgm:cxn modelId="{D4DC54CE-F97B-4724-91F5-11D4AA4AE566}" srcId="{221D7B06-059C-44D4-9979-58E1C2BEC8BC}" destId="{1FD62535-67FF-4FE3-81A4-B7F9D30B0191}" srcOrd="0" destOrd="0" parTransId="{B9930CCE-CF90-4B99-B0A0-F15C3E3C3CC8}" sibTransId="{FD89D982-8010-4565-A593-91EB38CE5D18}"/>
    <dgm:cxn modelId="{B77BAAC0-4321-4CAF-B669-DE67394272DC}" srcId="{C2B34CD7-AA4F-48BB-8016-A2E6FE6D30A7}" destId="{B58099E1-493B-4929-B3F7-701F06036336}" srcOrd="0" destOrd="0" parTransId="{78818CE9-3F1B-4706-8A13-5AE1B46E274A}" sibTransId="{14C548AD-4C11-4712-9B99-1D8075E2BC4C}"/>
    <dgm:cxn modelId="{A8AA5DED-BB54-4627-A7EB-5514C742AC09}" type="presParOf" srcId="{1B48FBB8-E29F-49B4-9717-A9A3CF0DEEE4}" destId="{1911E248-314A-46DC-91FD-F548501514DF}" srcOrd="0" destOrd="0" presId="urn:microsoft.com/office/officeart/2005/8/layout/process4"/>
    <dgm:cxn modelId="{C6AF2A68-2763-4476-AAD0-B177F5BA4FCC}" type="presParOf" srcId="{1911E248-314A-46DC-91FD-F548501514DF}" destId="{9AB6E3DB-4362-4CBD-82AC-82DF4C1B5995}" srcOrd="0" destOrd="0" presId="urn:microsoft.com/office/officeart/2005/8/layout/process4"/>
    <dgm:cxn modelId="{DDFEA160-8C18-4538-ABD0-87B5D57C60A5}" type="presParOf" srcId="{1911E248-314A-46DC-91FD-F548501514DF}" destId="{4282F90B-8072-4AE3-BD21-C582693149EE}" srcOrd="1" destOrd="0" presId="urn:microsoft.com/office/officeart/2005/8/layout/process4"/>
    <dgm:cxn modelId="{646412EC-9509-4851-B531-AAC6BEA4678C}" type="presParOf" srcId="{1911E248-314A-46DC-91FD-F548501514DF}" destId="{7F90AD3E-D41D-4F80-8748-22251CD0E161}" srcOrd="2" destOrd="0" presId="urn:microsoft.com/office/officeart/2005/8/layout/process4"/>
    <dgm:cxn modelId="{3309DCF8-B8B2-4BA8-AD69-0AE516AEF42B}" type="presParOf" srcId="{7F90AD3E-D41D-4F80-8748-22251CD0E161}" destId="{6AC2931D-7137-4440-9214-D27277D33DF9}" srcOrd="0" destOrd="0" presId="urn:microsoft.com/office/officeart/2005/8/layout/process4"/>
    <dgm:cxn modelId="{728D4561-77FD-426D-A7C1-C2E676847152}" type="presParOf" srcId="{7F90AD3E-D41D-4F80-8748-22251CD0E161}" destId="{F4A40B13-31FE-40AE-91A4-EB8B3CD33785}" srcOrd="1" destOrd="0" presId="urn:microsoft.com/office/officeart/2005/8/layout/process4"/>
    <dgm:cxn modelId="{762764EE-29F9-4541-A44A-BF468793EFA6}" type="presParOf" srcId="{1B48FBB8-E29F-49B4-9717-A9A3CF0DEEE4}" destId="{C225CE1B-0F8D-4B93-B695-269963FAE7D2}" srcOrd="1" destOrd="0" presId="urn:microsoft.com/office/officeart/2005/8/layout/process4"/>
    <dgm:cxn modelId="{CF4615DF-E5E8-4E1D-91D0-3F74174665DC}" type="presParOf" srcId="{1B48FBB8-E29F-49B4-9717-A9A3CF0DEEE4}" destId="{0E05190D-EB15-45DB-B964-D38B93B8261F}" srcOrd="2" destOrd="0" presId="urn:microsoft.com/office/officeart/2005/8/layout/process4"/>
    <dgm:cxn modelId="{50BF14DD-2693-491A-A589-E0B0099B8E55}" type="presParOf" srcId="{0E05190D-EB15-45DB-B964-D38B93B8261F}" destId="{3AE5EB78-CC52-4513-9EF2-D16082617642}" srcOrd="0" destOrd="0" presId="urn:microsoft.com/office/officeart/2005/8/layout/process4"/>
    <dgm:cxn modelId="{73DE3DD4-FD20-42AB-9473-E759AA765038}" type="presParOf" srcId="{0E05190D-EB15-45DB-B964-D38B93B8261F}" destId="{E741C97B-D863-48E3-A7EF-E8A5386FA04F}" srcOrd="1" destOrd="0" presId="urn:microsoft.com/office/officeart/2005/8/layout/process4"/>
    <dgm:cxn modelId="{E0BD2A4C-39B7-44A0-94AB-1E85DD648B89}" type="presParOf" srcId="{0E05190D-EB15-45DB-B964-D38B93B8261F}" destId="{09147BE1-BAC1-4BBA-90B9-53E0EC225284}" srcOrd="2" destOrd="0" presId="urn:microsoft.com/office/officeart/2005/8/layout/process4"/>
    <dgm:cxn modelId="{47B2D9AC-7568-4BDF-A6B1-AD4FD4155B8A}" type="presParOf" srcId="{09147BE1-BAC1-4BBA-90B9-53E0EC225284}" destId="{B02B1E86-1AC5-4553-BC26-4067B02D5F3F}" srcOrd="0" destOrd="0" presId="urn:microsoft.com/office/officeart/2005/8/layout/process4"/>
    <dgm:cxn modelId="{2376C476-C9BD-4A8E-AA42-E5B6EEF47345}" type="presParOf" srcId="{09147BE1-BAC1-4BBA-90B9-53E0EC225284}" destId="{4B9110FA-9B12-42D1-B271-D38E037521CB}" srcOrd="1" destOrd="0" presId="urn:microsoft.com/office/officeart/2005/8/layout/process4"/>
    <dgm:cxn modelId="{6297A879-791D-43F5-A993-0DC379507288}" type="presParOf" srcId="{1B48FBB8-E29F-49B4-9717-A9A3CF0DEEE4}" destId="{B2103021-1CC5-4D23-A9A5-F58EF86F0906}" srcOrd="3" destOrd="0" presId="urn:microsoft.com/office/officeart/2005/8/layout/process4"/>
    <dgm:cxn modelId="{A2D0C570-068A-4003-8F87-E8804CA6ED0D}" type="presParOf" srcId="{1B48FBB8-E29F-49B4-9717-A9A3CF0DEEE4}" destId="{6C2DEDE2-5F91-4FF3-9250-F631E382987B}" srcOrd="4" destOrd="0" presId="urn:microsoft.com/office/officeart/2005/8/layout/process4"/>
    <dgm:cxn modelId="{1B9F817A-E7BA-46C9-B51A-D837FFB7098A}" type="presParOf" srcId="{6C2DEDE2-5F91-4FF3-9250-F631E382987B}" destId="{152E42BB-0A7B-451F-90E8-5FDC2988E46D}" srcOrd="0" destOrd="0" presId="urn:microsoft.com/office/officeart/2005/8/layout/process4"/>
    <dgm:cxn modelId="{41082FDC-7C14-48F8-B351-5C3580B33208}" type="presParOf" srcId="{6C2DEDE2-5F91-4FF3-9250-F631E382987B}" destId="{AE60144B-4E94-4175-8DCD-C6E7830396B6}" srcOrd="1" destOrd="0" presId="urn:microsoft.com/office/officeart/2005/8/layout/process4"/>
    <dgm:cxn modelId="{6DE63130-84BE-4E76-9129-240A57C2FAF2}" type="presParOf" srcId="{6C2DEDE2-5F91-4FF3-9250-F631E382987B}" destId="{1A3921AD-C513-4430-9E81-5D723B450FA6}" srcOrd="2" destOrd="0" presId="urn:microsoft.com/office/officeart/2005/8/layout/process4"/>
    <dgm:cxn modelId="{09E18D50-0526-4850-BB58-32F69EEA9593}" type="presParOf" srcId="{1A3921AD-C513-4430-9E81-5D723B450FA6}" destId="{56DBFDA6-8990-4355-9843-DA8213CBFBD4}" srcOrd="0" destOrd="0" presId="urn:microsoft.com/office/officeart/2005/8/layout/process4"/>
    <dgm:cxn modelId="{6095738D-D675-4391-BA0C-18730D522445}" type="presParOf" srcId="{1A3921AD-C513-4430-9E81-5D723B450FA6}" destId="{4D6417AD-CB53-4968-AB5C-DA8543014BB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8DB294-CFA2-4EA8-8060-750ECBFDD53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DECD50-8831-4745-998E-8875494BFA29}">
      <dgm:prSet phldrT="[Text]"/>
      <dgm:spPr/>
      <dgm:t>
        <a:bodyPr/>
        <a:lstStyle/>
        <a:p>
          <a:r>
            <a:rPr lang="en-US" dirty="0" smtClean="0"/>
            <a:t>LEVEL 1</a:t>
          </a:r>
          <a:endParaRPr lang="en-US" dirty="0"/>
        </a:p>
      </dgm:t>
    </dgm:pt>
    <dgm:pt modelId="{6E46DB91-5C1D-451F-87C9-5DF29BB060E6}" type="parTrans" cxnId="{38F443EA-15AC-4F20-B4DD-90F421DB6269}">
      <dgm:prSet/>
      <dgm:spPr/>
      <dgm:t>
        <a:bodyPr/>
        <a:lstStyle/>
        <a:p>
          <a:endParaRPr lang="en-US"/>
        </a:p>
      </dgm:t>
    </dgm:pt>
    <dgm:pt modelId="{3E91026B-1FFC-49F6-AA5C-50BE72A56930}" type="sibTrans" cxnId="{38F443EA-15AC-4F20-B4DD-90F421DB6269}">
      <dgm:prSet/>
      <dgm:spPr/>
      <dgm:t>
        <a:bodyPr/>
        <a:lstStyle/>
        <a:p>
          <a:endParaRPr lang="en-US"/>
        </a:p>
      </dgm:t>
    </dgm:pt>
    <dgm:pt modelId="{324022A7-8164-4AD6-BC6A-1110606812C5}">
      <dgm:prSet phldrT="[Text]"/>
      <dgm:spPr/>
      <dgm:t>
        <a:bodyPr/>
        <a:lstStyle/>
        <a:p>
          <a:r>
            <a:rPr lang="en-US" dirty="0" smtClean="0"/>
            <a:t>Total Commitment</a:t>
          </a:r>
          <a:endParaRPr lang="en-US" dirty="0"/>
        </a:p>
      </dgm:t>
    </dgm:pt>
    <dgm:pt modelId="{89BE1CE7-5955-4E04-8ACE-84DD6B461A75}" type="parTrans" cxnId="{BECCFB60-CE79-4189-8C8C-809F1782979E}">
      <dgm:prSet/>
      <dgm:spPr/>
      <dgm:t>
        <a:bodyPr/>
        <a:lstStyle/>
        <a:p>
          <a:endParaRPr lang="en-US"/>
        </a:p>
      </dgm:t>
    </dgm:pt>
    <dgm:pt modelId="{C5F62FD1-9C01-4383-9D49-57F7FF4F247B}" type="sibTrans" cxnId="{BECCFB60-CE79-4189-8C8C-809F1782979E}">
      <dgm:prSet/>
      <dgm:spPr/>
      <dgm:t>
        <a:bodyPr/>
        <a:lstStyle/>
        <a:p>
          <a:endParaRPr lang="en-US"/>
        </a:p>
      </dgm:t>
    </dgm:pt>
    <dgm:pt modelId="{4DFC03DA-596D-4348-9EB6-F16783E133BA}">
      <dgm:prSet phldrT="[Text]"/>
      <dgm:spPr/>
      <dgm:t>
        <a:bodyPr/>
        <a:lstStyle/>
        <a:p>
          <a:r>
            <a:rPr lang="en-US" dirty="0" smtClean="0"/>
            <a:t>We are completely committed to this approach.  It will not be abandoned nor modified significantly.</a:t>
          </a:r>
          <a:endParaRPr lang="en-US" dirty="0"/>
        </a:p>
      </dgm:t>
    </dgm:pt>
    <dgm:pt modelId="{805B18D1-0A7E-4F78-B704-6AABCE603DC1}" type="parTrans" cxnId="{76E8DE18-A23E-4677-BEBE-62796AE37467}">
      <dgm:prSet/>
      <dgm:spPr/>
      <dgm:t>
        <a:bodyPr/>
        <a:lstStyle/>
        <a:p>
          <a:endParaRPr lang="en-US"/>
        </a:p>
      </dgm:t>
    </dgm:pt>
    <dgm:pt modelId="{A0CB7A38-E132-47AC-8E7F-4011FE2E294D}" type="sibTrans" cxnId="{76E8DE18-A23E-4677-BEBE-62796AE37467}">
      <dgm:prSet/>
      <dgm:spPr/>
      <dgm:t>
        <a:bodyPr/>
        <a:lstStyle/>
        <a:p>
          <a:endParaRPr lang="en-US"/>
        </a:p>
      </dgm:t>
    </dgm:pt>
    <dgm:pt modelId="{D87DC638-AB0A-4E2B-BB31-0317D574A80D}">
      <dgm:prSet phldrT="[Text]"/>
      <dgm:spPr/>
      <dgm:t>
        <a:bodyPr/>
        <a:lstStyle/>
        <a:p>
          <a:r>
            <a:rPr lang="en-US" dirty="0" smtClean="0"/>
            <a:t>LEVEL 2</a:t>
          </a:r>
          <a:endParaRPr lang="en-US" dirty="0"/>
        </a:p>
      </dgm:t>
    </dgm:pt>
    <dgm:pt modelId="{61CFF6F9-210A-489C-91A1-BB8A73B00502}" type="parTrans" cxnId="{34E0AC69-9C27-47D1-829D-B10C8180A743}">
      <dgm:prSet/>
      <dgm:spPr/>
      <dgm:t>
        <a:bodyPr/>
        <a:lstStyle/>
        <a:p>
          <a:endParaRPr lang="en-US"/>
        </a:p>
      </dgm:t>
    </dgm:pt>
    <dgm:pt modelId="{04E06116-8561-4C1A-9270-59E295D1811D}" type="sibTrans" cxnId="{34E0AC69-9C27-47D1-829D-B10C8180A743}">
      <dgm:prSet/>
      <dgm:spPr/>
      <dgm:t>
        <a:bodyPr/>
        <a:lstStyle/>
        <a:p>
          <a:endParaRPr lang="en-US"/>
        </a:p>
      </dgm:t>
    </dgm:pt>
    <dgm:pt modelId="{39F246B7-96AB-41DF-8B4B-178B0E32C2A2}">
      <dgm:prSet phldrT="[Text]"/>
      <dgm:spPr/>
      <dgm:t>
        <a:bodyPr/>
        <a:lstStyle/>
        <a:p>
          <a:r>
            <a:rPr lang="en-US" dirty="0" smtClean="0"/>
            <a:t>High Commitment</a:t>
          </a:r>
          <a:endParaRPr lang="en-US" dirty="0"/>
        </a:p>
      </dgm:t>
    </dgm:pt>
    <dgm:pt modelId="{2F527EDB-BAEC-49F2-92DE-9FCA4402842A}" type="parTrans" cxnId="{C523070E-FE06-439A-94DD-77107C8AB995}">
      <dgm:prSet/>
      <dgm:spPr/>
      <dgm:t>
        <a:bodyPr/>
        <a:lstStyle/>
        <a:p>
          <a:endParaRPr lang="en-US"/>
        </a:p>
      </dgm:t>
    </dgm:pt>
    <dgm:pt modelId="{538FDECB-DB84-4BE7-B937-0FF2E7A189DA}" type="sibTrans" cxnId="{C523070E-FE06-439A-94DD-77107C8AB995}">
      <dgm:prSet/>
      <dgm:spPr/>
      <dgm:t>
        <a:bodyPr/>
        <a:lstStyle/>
        <a:p>
          <a:endParaRPr lang="en-US"/>
        </a:p>
      </dgm:t>
    </dgm:pt>
    <dgm:pt modelId="{DA5DB183-3F48-4822-8F91-BC49C8CFD63E}">
      <dgm:prSet phldrT="[Text]"/>
      <dgm:spPr/>
      <dgm:t>
        <a:bodyPr/>
        <a:lstStyle/>
        <a:p>
          <a:r>
            <a:rPr lang="en-US" dirty="0" smtClean="0"/>
            <a:t>Alterations/modifications are possible, but not probable.  Abandonment of approach is highly unlikely</a:t>
          </a:r>
          <a:endParaRPr lang="en-US" dirty="0"/>
        </a:p>
      </dgm:t>
    </dgm:pt>
    <dgm:pt modelId="{640B6E03-D39C-487A-8381-F272325782E2}" type="parTrans" cxnId="{DFC121FE-ECD9-47FF-B880-BC5C897909F0}">
      <dgm:prSet/>
      <dgm:spPr/>
      <dgm:t>
        <a:bodyPr/>
        <a:lstStyle/>
        <a:p>
          <a:endParaRPr lang="en-US"/>
        </a:p>
      </dgm:t>
    </dgm:pt>
    <dgm:pt modelId="{344991B9-5FA0-41CC-8EC6-062DCDAD91FA}" type="sibTrans" cxnId="{DFC121FE-ECD9-47FF-B880-BC5C897909F0}">
      <dgm:prSet/>
      <dgm:spPr/>
      <dgm:t>
        <a:bodyPr/>
        <a:lstStyle/>
        <a:p>
          <a:endParaRPr lang="en-US"/>
        </a:p>
      </dgm:t>
    </dgm:pt>
    <dgm:pt modelId="{385ABA86-4DC1-46CE-98E2-F8365FA4DC81}">
      <dgm:prSet phldrT="[Text]"/>
      <dgm:spPr/>
      <dgm:t>
        <a:bodyPr/>
        <a:lstStyle/>
        <a:p>
          <a:r>
            <a:rPr lang="en-US" dirty="0" smtClean="0"/>
            <a:t>LEVEL 3</a:t>
          </a:r>
          <a:endParaRPr lang="en-US" dirty="0"/>
        </a:p>
      </dgm:t>
    </dgm:pt>
    <dgm:pt modelId="{F7FC5BD4-D1DC-4A42-93FF-2734BAEA4E36}" type="parTrans" cxnId="{CAB6E7C9-60AB-435A-8A25-BA3A85025241}">
      <dgm:prSet/>
      <dgm:spPr/>
      <dgm:t>
        <a:bodyPr/>
        <a:lstStyle/>
        <a:p>
          <a:endParaRPr lang="en-US"/>
        </a:p>
      </dgm:t>
    </dgm:pt>
    <dgm:pt modelId="{553E209E-394C-424C-B884-C7115EA6764F}" type="sibTrans" cxnId="{CAB6E7C9-60AB-435A-8A25-BA3A85025241}">
      <dgm:prSet/>
      <dgm:spPr/>
      <dgm:t>
        <a:bodyPr/>
        <a:lstStyle/>
        <a:p>
          <a:endParaRPr lang="en-US"/>
        </a:p>
      </dgm:t>
    </dgm:pt>
    <dgm:pt modelId="{DBD670DB-4BDC-4DDC-A299-9B3803F334F0}">
      <dgm:prSet phldrT="[Text]"/>
      <dgm:spPr/>
      <dgm:t>
        <a:bodyPr/>
        <a:lstStyle/>
        <a:p>
          <a:r>
            <a:rPr lang="en-US" dirty="0" smtClean="0"/>
            <a:t>Commitment</a:t>
          </a:r>
          <a:endParaRPr lang="en-US" dirty="0"/>
        </a:p>
      </dgm:t>
    </dgm:pt>
    <dgm:pt modelId="{9405034E-384A-4D1C-A620-7B1C87084F42}" type="parTrans" cxnId="{353FECC8-5564-4DDA-9BA2-B27AA7601C55}">
      <dgm:prSet/>
      <dgm:spPr/>
      <dgm:t>
        <a:bodyPr/>
        <a:lstStyle/>
        <a:p>
          <a:endParaRPr lang="en-US"/>
        </a:p>
      </dgm:t>
    </dgm:pt>
    <dgm:pt modelId="{36D965CD-56AD-463A-8C1E-5850CD3CEB70}" type="sibTrans" cxnId="{353FECC8-5564-4DDA-9BA2-B27AA7601C55}">
      <dgm:prSet/>
      <dgm:spPr/>
      <dgm:t>
        <a:bodyPr/>
        <a:lstStyle/>
        <a:p>
          <a:endParaRPr lang="en-US"/>
        </a:p>
      </dgm:t>
    </dgm:pt>
    <dgm:pt modelId="{4A30DC62-7D69-4073-B2AB-DCA652CCAB12}">
      <dgm:prSet phldrT="[Text]"/>
      <dgm:spPr/>
      <dgm:t>
        <a:bodyPr/>
        <a:lstStyle/>
        <a:p>
          <a:r>
            <a:rPr lang="en-US" dirty="0" smtClean="0"/>
            <a:t>Modifications/alterations are probable.  Abandonments is reserved as a possibility</a:t>
          </a:r>
          <a:endParaRPr lang="en-US" dirty="0"/>
        </a:p>
      </dgm:t>
    </dgm:pt>
    <dgm:pt modelId="{653B7E58-E898-4F34-97A0-425150CA74E6}" type="parTrans" cxnId="{DE53C8AF-EB6E-40FC-8282-069CB829CF7C}">
      <dgm:prSet/>
      <dgm:spPr/>
      <dgm:t>
        <a:bodyPr/>
        <a:lstStyle/>
        <a:p>
          <a:endParaRPr lang="en-US"/>
        </a:p>
      </dgm:t>
    </dgm:pt>
    <dgm:pt modelId="{B6AB1BE6-1881-485D-9488-2387E5ACA853}" type="sibTrans" cxnId="{DE53C8AF-EB6E-40FC-8282-069CB829CF7C}">
      <dgm:prSet/>
      <dgm:spPr/>
      <dgm:t>
        <a:bodyPr/>
        <a:lstStyle/>
        <a:p>
          <a:endParaRPr lang="en-US"/>
        </a:p>
      </dgm:t>
    </dgm:pt>
    <dgm:pt modelId="{320053EA-B1DE-476C-B14D-DCC09C7D024C}" type="pres">
      <dgm:prSet presAssocID="{8B8DB294-CFA2-4EA8-8060-750ECBFDD5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E5B327-B2CB-471C-9F2A-C8EC715C1A78}" type="pres">
      <dgm:prSet presAssocID="{385ABA86-4DC1-46CE-98E2-F8365FA4DC81}" presName="boxAndChildren" presStyleCnt="0"/>
      <dgm:spPr/>
    </dgm:pt>
    <dgm:pt modelId="{FF28CB9E-3F58-438F-8F7D-ADB161A63ED0}" type="pres">
      <dgm:prSet presAssocID="{385ABA86-4DC1-46CE-98E2-F8365FA4DC81}" presName="parentTextBox" presStyleLbl="node1" presStyleIdx="0" presStyleCnt="3"/>
      <dgm:spPr/>
      <dgm:t>
        <a:bodyPr/>
        <a:lstStyle/>
        <a:p>
          <a:endParaRPr lang="en-US"/>
        </a:p>
      </dgm:t>
    </dgm:pt>
    <dgm:pt modelId="{073C044C-7E0A-4173-8E53-862E40D75075}" type="pres">
      <dgm:prSet presAssocID="{385ABA86-4DC1-46CE-98E2-F8365FA4DC81}" presName="entireBox" presStyleLbl="node1" presStyleIdx="0" presStyleCnt="3"/>
      <dgm:spPr/>
      <dgm:t>
        <a:bodyPr/>
        <a:lstStyle/>
        <a:p>
          <a:endParaRPr lang="en-US"/>
        </a:p>
      </dgm:t>
    </dgm:pt>
    <dgm:pt modelId="{293F47BF-CEFE-4472-86CC-3F700EEB0780}" type="pres">
      <dgm:prSet presAssocID="{385ABA86-4DC1-46CE-98E2-F8365FA4DC81}" presName="descendantBox" presStyleCnt="0"/>
      <dgm:spPr/>
    </dgm:pt>
    <dgm:pt modelId="{E94EDD6C-2917-4DBE-993B-512D10063711}" type="pres">
      <dgm:prSet presAssocID="{DBD670DB-4BDC-4DDC-A299-9B3803F334F0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F44C60-EF39-4B7C-972F-479E194EA8D9}" type="pres">
      <dgm:prSet presAssocID="{4A30DC62-7D69-4073-B2AB-DCA652CCAB1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72A3-E62E-4FC6-B314-1E1E00A891DE}" type="pres">
      <dgm:prSet presAssocID="{04E06116-8561-4C1A-9270-59E295D1811D}" presName="sp" presStyleCnt="0"/>
      <dgm:spPr/>
    </dgm:pt>
    <dgm:pt modelId="{EC88F9F8-9766-4D93-9D81-5337283ADD5D}" type="pres">
      <dgm:prSet presAssocID="{D87DC638-AB0A-4E2B-BB31-0317D574A80D}" presName="arrowAndChildren" presStyleCnt="0"/>
      <dgm:spPr/>
    </dgm:pt>
    <dgm:pt modelId="{224609E9-DFCB-41E0-B633-710B2236C405}" type="pres">
      <dgm:prSet presAssocID="{D87DC638-AB0A-4E2B-BB31-0317D574A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3E723672-FAF8-43F5-93AD-3B2BCDBC55C5}" type="pres">
      <dgm:prSet presAssocID="{D87DC638-AB0A-4E2B-BB31-0317D574A80D}" presName="arrow" presStyleLbl="node1" presStyleIdx="1" presStyleCnt="3"/>
      <dgm:spPr/>
      <dgm:t>
        <a:bodyPr/>
        <a:lstStyle/>
        <a:p>
          <a:endParaRPr lang="en-US"/>
        </a:p>
      </dgm:t>
    </dgm:pt>
    <dgm:pt modelId="{7C1A8E35-7A46-45E8-B661-C5FCC6AEC75E}" type="pres">
      <dgm:prSet presAssocID="{D87DC638-AB0A-4E2B-BB31-0317D574A80D}" presName="descendantArrow" presStyleCnt="0"/>
      <dgm:spPr/>
    </dgm:pt>
    <dgm:pt modelId="{9064B266-ADDD-45BC-88DC-4A8B260ABABA}" type="pres">
      <dgm:prSet presAssocID="{39F246B7-96AB-41DF-8B4B-178B0E32C2A2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6B1C3-9CC8-4CCC-9703-825C31A639B1}" type="pres">
      <dgm:prSet presAssocID="{DA5DB183-3F48-4822-8F91-BC49C8CFD63E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F7C20-3989-4D90-8128-F6D2E763590F}" type="pres">
      <dgm:prSet presAssocID="{3E91026B-1FFC-49F6-AA5C-50BE72A56930}" presName="sp" presStyleCnt="0"/>
      <dgm:spPr/>
    </dgm:pt>
    <dgm:pt modelId="{DFAB265D-6263-4800-B7A3-0FA5398F6A08}" type="pres">
      <dgm:prSet presAssocID="{34DECD50-8831-4745-998E-8875494BFA29}" presName="arrowAndChildren" presStyleCnt="0"/>
      <dgm:spPr/>
    </dgm:pt>
    <dgm:pt modelId="{94428628-E693-4A70-BF08-41FD050DF2CB}" type="pres">
      <dgm:prSet presAssocID="{34DECD50-8831-4745-998E-8875494BFA29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7A495C23-176D-4CBA-B4E9-22D6E4FAF96F}" type="pres">
      <dgm:prSet presAssocID="{34DECD50-8831-4745-998E-8875494BFA29}" presName="arrow" presStyleLbl="node1" presStyleIdx="2" presStyleCnt="3"/>
      <dgm:spPr/>
      <dgm:t>
        <a:bodyPr/>
        <a:lstStyle/>
        <a:p>
          <a:endParaRPr lang="en-US"/>
        </a:p>
      </dgm:t>
    </dgm:pt>
    <dgm:pt modelId="{944CB086-4D4B-4F80-9466-0A6103488DFB}" type="pres">
      <dgm:prSet presAssocID="{34DECD50-8831-4745-998E-8875494BFA29}" presName="descendantArrow" presStyleCnt="0"/>
      <dgm:spPr/>
    </dgm:pt>
    <dgm:pt modelId="{2EDB2F0B-5591-4100-B0DA-3E683DDE372A}" type="pres">
      <dgm:prSet presAssocID="{324022A7-8164-4AD6-BC6A-1110606812C5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8DDEC-07A9-4EC2-8BFC-41DE6A8C0E31}" type="pres">
      <dgm:prSet presAssocID="{4DFC03DA-596D-4348-9EB6-F16783E133BA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713F4B-DFA4-407A-BDDE-5D1133B4BBF3}" type="presOf" srcId="{385ABA86-4DC1-46CE-98E2-F8365FA4DC81}" destId="{073C044C-7E0A-4173-8E53-862E40D75075}" srcOrd="1" destOrd="0" presId="urn:microsoft.com/office/officeart/2005/8/layout/process4"/>
    <dgm:cxn modelId="{BAA1B283-56CA-450E-9F62-E108E9E4EB14}" type="presOf" srcId="{4A30DC62-7D69-4073-B2AB-DCA652CCAB12}" destId="{DEF44C60-EF39-4B7C-972F-479E194EA8D9}" srcOrd="0" destOrd="0" presId="urn:microsoft.com/office/officeart/2005/8/layout/process4"/>
    <dgm:cxn modelId="{DE53C8AF-EB6E-40FC-8282-069CB829CF7C}" srcId="{385ABA86-4DC1-46CE-98E2-F8365FA4DC81}" destId="{4A30DC62-7D69-4073-B2AB-DCA652CCAB12}" srcOrd="1" destOrd="0" parTransId="{653B7E58-E898-4F34-97A0-425150CA74E6}" sibTransId="{B6AB1BE6-1881-485D-9488-2387E5ACA853}"/>
    <dgm:cxn modelId="{BECCFB60-CE79-4189-8C8C-809F1782979E}" srcId="{34DECD50-8831-4745-998E-8875494BFA29}" destId="{324022A7-8164-4AD6-BC6A-1110606812C5}" srcOrd="0" destOrd="0" parTransId="{89BE1CE7-5955-4E04-8ACE-84DD6B461A75}" sibTransId="{C5F62FD1-9C01-4383-9D49-57F7FF4F247B}"/>
    <dgm:cxn modelId="{8316887C-852D-45AB-83EB-84D3FCDDD5C4}" type="presOf" srcId="{34DECD50-8831-4745-998E-8875494BFA29}" destId="{94428628-E693-4A70-BF08-41FD050DF2CB}" srcOrd="0" destOrd="0" presId="urn:microsoft.com/office/officeart/2005/8/layout/process4"/>
    <dgm:cxn modelId="{CAB6E7C9-60AB-435A-8A25-BA3A85025241}" srcId="{8B8DB294-CFA2-4EA8-8060-750ECBFDD53A}" destId="{385ABA86-4DC1-46CE-98E2-F8365FA4DC81}" srcOrd="2" destOrd="0" parTransId="{F7FC5BD4-D1DC-4A42-93FF-2734BAEA4E36}" sibTransId="{553E209E-394C-424C-B884-C7115EA6764F}"/>
    <dgm:cxn modelId="{11497402-DBC6-47F9-8034-7085FF3A8396}" type="presOf" srcId="{34DECD50-8831-4745-998E-8875494BFA29}" destId="{7A495C23-176D-4CBA-B4E9-22D6E4FAF96F}" srcOrd="1" destOrd="0" presId="urn:microsoft.com/office/officeart/2005/8/layout/process4"/>
    <dgm:cxn modelId="{6BCA9DA0-B8F3-4AC9-B718-5450E0C7B04A}" type="presOf" srcId="{4DFC03DA-596D-4348-9EB6-F16783E133BA}" destId="{CC28DDEC-07A9-4EC2-8BFC-41DE6A8C0E31}" srcOrd="0" destOrd="0" presId="urn:microsoft.com/office/officeart/2005/8/layout/process4"/>
    <dgm:cxn modelId="{F5FE9D45-AA4D-4B2E-A6D5-75919E8467DE}" type="presOf" srcId="{DBD670DB-4BDC-4DDC-A299-9B3803F334F0}" destId="{E94EDD6C-2917-4DBE-993B-512D10063711}" srcOrd="0" destOrd="0" presId="urn:microsoft.com/office/officeart/2005/8/layout/process4"/>
    <dgm:cxn modelId="{04C83251-E3F2-4DC4-A4BA-68D30BBAA09C}" type="presOf" srcId="{DA5DB183-3F48-4822-8F91-BC49C8CFD63E}" destId="{6B56B1C3-9CC8-4CCC-9703-825C31A639B1}" srcOrd="0" destOrd="0" presId="urn:microsoft.com/office/officeart/2005/8/layout/process4"/>
    <dgm:cxn modelId="{9AA154AD-A89C-4FBF-9B9C-25D94AB95071}" type="presOf" srcId="{8B8DB294-CFA2-4EA8-8060-750ECBFDD53A}" destId="{320053EA-B1DE-476C-B14D-DCC09C7D024C}" srcOrd="0" destOrd="0" presId="urn:microsoft.com/office/officeart/2005/8/layout/process4"/>
    <dgm:cxn modelId="{14E1C63E-B6DB-4DD8-A61B-814BB84C339B}" type="presOf" srcId="{385ABA86-4DC1-46CE-98E2-F8365FA4DC81}" destId="{FF28CB9E-3F58-438F-8F7D-ADB161A63ED0}" srcOrd="0" destOrd="0" presId="urn:microsoft.com/office/officeart/2005/8/layout/process4"/>
    <dgm:cxn modelId="{C523070E-FE06-439A-94DD-77107C8AB995}" srcId="{D87DC638-AB0A-4E2B-BB31-0317D574A80D}" destId="{39F246B7-96AB-41DF-8B4B-178B0E32C2A2}" srcOrd="0" destOrd="0" parTransId="{2F527EDB-BAEC-49F2-92DE-9FCA4402842A}" sibTransId="{538FDECB-DB84-4BE7-B937-0FF2E7A189DA}"/>
    <dgm:cxn modelId="{34E0AC69-9C27-47D1-829D-B10C8180A743}" srcId="{8B8DB294-CFA2-4EA8-8060-750ECBFDD53A}" destId="{D87DC638-AB0A-4E2B-BB31-0317D574A80D}" srcOrd="1" destOrd="0" parTransId="{61CFF6F9-210A-489C-91A1-BB8A73B00502}" sibTransId="{04E06116-8561-4C1A-9270-59E295D1811D}"/>
    <dgm:cxn modelId="{38F443EA-15AC-4F20-B4DD-90F421DB6269}" srcId="{8B8DB294-CFA2-4EA8-8060-750ECBFDD53A}" destId="{34DECD50-8831-4745-998E-8875494BFA29}" srcOrd="0" destOrd="0" parTransId="{6E46DB91-5C1D-451F-87C9-5DF29BB060E6}" sibTransId="{3E91026B-1FFC-49F6-AA5C-50BE72A56930}"/>
    <dgm:cxn modelId="{353FECC8-5564-4DDA-9BA2-B27AA7601C55}" srcId="{385ABA86-4DC1-46CE-98E2-F8365FA4DC81}" destId="{DBD670DB-4BDC-4DDC-A299-9B3803F334F0}" srcOrd="0" destOrd="0" parTransId="{9405034E-384A-4D1C-A620-7B1C87084F42}" sibTransId="{36D965CD-56AD-463A-8C1E-5850CD3CEB70}"/>
    <dgm:cxn modelId="{571CABE0-2143-4036-960D-A6D03AF357EF}" type="presOf" srcId="{39F246B7-96AB-41DF-8B4B-178B0E32C2A2}" destId="{9064B266-ADDD-45BC-88DC-4A8B260ABABA}" srcOrd="0" destOrd="0" presId="urn:microsoft.com/office/officeart/2005/8/layout/process4"/>
    <dgm:cxn modelId="{D0773375-D769-4760-9635-5A8E80CFF9F6}" type="presOf" srcId="{D87DC638-AB0A-4E2B-BB31-0317D574A80D}" destId="{224609E9-DFCB-41E0-B633-710B2236C405}" srcOrd="0" destOrd="0" presId="urn:microsoft.com/office/officeart/2005/8/layout/process4"/>
    <dgm:cxn modelId="{DFC121FE-ECD9-47FF-B880-BC5C897909F0}" srcId="{D87DC638-AB0A-4E2B-BB31-0317D574A80D}" destId="{DA5DB183-3F48-4822-8F91-BC49C8CFD63E}" srcOrd="1" destOrd="0" parTransId="{640B6E03-D39C-487A-8381-F272325782E2}" sibTransId="{344991B9-5FA0-41CC-8EC6-062DCDAD91FA}"/>
    <dgm:cxn modelId="{76E8DE18-A23E-4677-BEBE-62796AE37467}" srcId="{34DECD50-8831-4745-998E-8875494BFA29}" destId="{4DFC03DA-596D-4348-9EB6-F16783E133BA}" srcOrd="1" destOrd="0" parTransId="{805B18D1-0A7E-4F78-B704-6AABCE603DC1}" sibTransId="{A0CB7A38-E132-47AC-8E7F-4011FE2E294D}"/>
    <dgm:cxn modelId="{8ECB869D-8753-4234-B76C-F0DFD268941B}" type="presOf" srcId="{324022A7-8164-4AD6-BC6A-1110606812C5}" destId="{2EDB2F0B-5591-4100-B0DA-3E683DDE372A}" srcOrd="0" destOrd="0" presId="urn:microsoft.com/office/officeart/2005/8/layout/process4"/>
    <dgm:cxn modelId="{1909C275-A191-4DFC-B6B5-FE0DC234E6EA}" type="presOf" srcId="{D87DC638-AB0A-4E2B-BB31-0317D574A80D}" destId="{3E723672-FAF8-43F5-93AD-3B2BCDBC55C5}" srcOrd="1" destOrd="0" presId="urn:microsoft.com/office/officeart/2005/8/layout/process4"/>
    <dgm:cxn modelId="{60154B57-2BE2-4C77-8AE5-EEB8AB71027C}" type="presParOf" srcId="{320053EA-B1DE-476C-B14D-DCC09C7D024C}" destId="{2DE5B327-B2CB-471C-9F2A-C8EC715C1A78}" srcOrd="0" destOrd="0" presId="urn:microsoft.com/office/officeart/2005/8/layout/process4"/>
    <dgm:cxn modelId="{8FD488F9-9BD1-4A86-955D-FC651E15220C}" type="presParOf" srcId="{2DE5B327-B2CB-471C-9F2A-C8EC715C1A78}" destId="{FF28CB9E-3F58-438F-8F7D-ADB161A63ED0}" srcOrd="0" destOrd="0" presId="urn:microsoft.com/office/officeart/2005/8/layout/process4"/>
    <dgm:cxn modelId="{95095D10-456E-4A17-8012-9A50776E860E}" type="presParOf" srcId="{2DE5B327-B2CB-471C-9F2A-C8EC715C1A78}" destId="{073C044C-7E0A-4173-8E53-862E40D75075}" srcOrd="1" destOrd="0" presId="urn:microsoft.com/office/officeart/2005/8/layout/process4"/>
    <dgm:cxn modelId="{E597D2B6-12D6-44FA-B36E-9D04C4E731F8}" type="presParOf" srcId="{2DE5B327-B2CB-471C-9F2A-C8EC715C1A78}" destId="{293F47BF-CEFE-4472-86CC-3F700EEB0780}" srcOrd="2" destOrd="0" presId="urn:microsoft.com/office/officeart/2005/8/layout/process4"/>
    <dgm:cxn modelId="{7B1A639C-0306-46B6-84D0-19CDE0ADA1DD}" type="presParOf" srcId="{293F47BF-CEFE-4472-86CC-3F700EEB0780}" destId="{E94EDD6C-2917-4DBE-993B-512D10063711}" srcOrd="0" destOrd="0" presId="urn:microsoft.com/office/officeart/2005/8/layout/process4"/>
    <dgm:cxn modelId="{D7856094-6D97-4AF4-BFE6-7F882D2BB600}" type="presParOf" srcId="{293F47BF-CEFE-4472-86CC-3F700EEB0780}" destId="{DEF44C60-EF39-4B7C-972F-479E194EA8D9}" srcOrd="1" destOrd="0" presId="urn:microsoft.com/office/officeart/2005/8/layout/process4"/>
    <dgm:cxn modelId="{3BD61F4F-416C-4368-A33D-8F911F32D9BC}" type="presParOf" srcId="{320053EA-B1DE-476C-B14D-DCC09C7D024C}" destId="{6F9B72A3-E62E-4FC6-B314-1E1E00A891DE}" srcOrd="1" destOrd="0" presId="urn:microsoft.com/office/officeart/2005/8/layout/process4"/>
    <dgm:cxn modelId="{F9800208-7C68-4FBE-9821-EA15BEB5778D}" type="presParOf" srcId="{320053EA-B1DE-476C-B14D-DCC09C7D024C}" destId="{EC88F9F8-9766-4D93-9D81-5337283ADD5D}" srcOrd="2" destOrd="0" presId="urn:microsoft.com/office/officeart/2005/8/layout/process4"/>
    <dgm:cxn modelId="{92769A50-8BE2-4E14-8AA5-7B3355B61BE0}" type="presParOf" srcId="{EC88F9F8-9766-4D93-9D81-5337283ADD5D}" destId="{224609E9-DFCB-41E0-B633-710B2236C405}" srcOrd="0" destOrd="0" presId="urn:microsoft.com/office/officeart/2005/8/layout/process4"/>
    <dgm:cxn modelId="{9BAA908B-4587-4083-B315-F94207B9AC79}" type="presParOf" srcId="{EC88F9F8-9766-4D93-9D81-5337283ADD5D}" destId="{3E723672-FAF8-43F5-93AD-3B2BCDBC55C5}" srcOrd="1" destOrd="0" presId="urn:microsoft.com/office/officeart/2005/8/layout/process4"/>
    <dgm:cxn modelId="{B58C59A9-1480-4D71-8AFE-467AAD13E2DE}" type="presParOf" srcId="{EC88F9F8-9766-4D93-9D81-5337283ADD5D}" destId="{7C1A8E35-7A46-45E8-B661-C5FCC6AEC75E}" srcOrd="2" destOrd="0" presId="urn:microsoft.com/office/officeart/2005/8/layout/process4"/>
    <dgm:cxn modelId="{70F03049-D4CC-4CA1-8077-293BA37F29B7}" type="presParOf" srcId="{7C1A8E35-7A46-45E8-B661-C5FCC6AEC75E}" destId="{9064B266-ADDD-45BC-88DC-4A8B260ABABA}" srcOrd="0" destOrd="0" presId="urn:microsoft.com/office/officeart/2005/8/layout/process4"/>
    <dgm:cxn modelId="{87E032BB-600E-4B9A-AACE-07DA510608A2}" type="presParOf" srcId="{7C1A8E35-7A46-45E8-B661-C5FCC6AEC75E}" destId="{6B56B1C3-9CC8-4CCC-9703-825C31A639B1}" srcOrd="1" destOrd="0" presId="urn:microsoft.com/office/officeart/2005/8/layout/process4"/>
    <dgm:cxn modelId="{7CBE57FD-391D-4EA3-94D5-DDEB9DE0B0FB}" type="presParOf" srcId="{320053EA-B1DE-476C-B14D-DCC09C7D024C}" destId="{E9BF7C20-3989-4D90-8128-F6D2E763590F}" srcOrd="3" destOrd="0" presId="urn:microsoft.com/office/officeart/2005/8/layout/process4"/>
    <dgm:cxn modelId="{F699E518-6121-4501-A340-1A2A61054DEA}" type="presParOf" srcId="{320053EA-B1DE-476C-B14D-DCC09C7D024C}" destId="{DFAB265D-6263-4800-B7A3-0FA5398F6A08}" srcOrd="4" destOrd="0" presId="urn:microsoft.com/office/officeart/2005/8/layout/process4"/>
    <dgm:cxn modelId="{BAAC9DF6-A7AC-45A1-A59C-D15C3F4367C2}" type="presParOf" srcId="{DFAB265D-6263-4800-B7A3-0FA5398F6A08}" destId="{94428628-E693-4A70-BF08-41FD050DF2CB}" srcOrd="0" destOrd="0" presId="urn:microsoft.com/office/officeart/2005/8/layout/process4"/>
    <dgm:cxn modelId="{45142D2C-7182-4EB1-A061-0EF1583A4F52}" type="presParOf" srcId="{DFAB265D-6263-4800-B7A3-0FA5398F6A08}" destId="{7A495C23-176D-4CBA-B4E9-22D6E4FAF96F}" srcOrd="1" destOrd="0" presId="urn:microsoft.com/office/officeart/2005/8/layout/process4"/>
    <dgm:cxn modelId="{8E178192-2C3B-4CDC-9C2B-D97CC50650F3}" type="presParOf" srcId="{DFAB265D-6263-4800-B7A3-0FA5398F6A08}" destId="{944CB086-4D4B-4F80-9466-0A6103488DFB}" srcOrd="2" destOrd="0" presId="urn:microsoft.com/office/officeart/2005/8/layout/process4"/>
    <dgm:cxn modelId="{C453E37A-2BC0-4C70-8FEF-92044D440564}" type="presParOf" srcId="{944CB086-4D4B-4F80-9466-0A6103488DFB}" destId="{2EDB2F0B-5591-4100-B0DA-3E683DDE372A}" srcOrd="0" destOrd="0" presId="urn:microsoft.com/office/officeart/2005/8/layout/process4"/>
    <dgm:cxn modelId="{79724538-A671-45CA-9F80-A8D759CF8735}" type="presParOf" srcId="{944CB086-4D4B-4F80-9466-0A6103488DFB}" destId="{CC28DDEC-07A9-4EC2-8BFC-41DE6A8C0E3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82F075-D9F3-4E84-87A2-0F976E1FF9D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F2064-2294-4BAA-85F6-03DC7259AFBC}">
      <dgm:prSet phldrT="[Text]"/>
      <dgm:spPr/>
      <dgm:t>
        <a:bodyPr/>
        <a:lstStyle/>
        <a:p>
          <a:r>
            <a:rPr lang="en-US" dirty="0" smtClean="0"/>
            <a:t>Behavior</a:t>
          </a:r>
          <a:endParaRPr lang="en-US" dirty="0"/>
        </a:p>
      </dgm:t>
    </dgm:pt>
    <dgm:pt modelId="{40FEA108-17AF-48E2-A1AB-C239159F0307}" type="parTrans" cxnId="{B44419B6-6F48-4D6B-B61D-D0E217C91CAE}">
      <dgm:prSet/>
      <dgm:spPr/>
      <dgm:t>
        <a:bodyPr/>
        <a:lstStyle/>
        <a:p>
          <a:endParaRPr lang="en-US"/>
        </a:p>
      </dgm:t>
    </dgm:pt>
    <dgm:pt modelId="{F92AD9B4-AE9E-4B96-9B54-B016840D9947}" type="sibTrans" cxnId="{B44419B6-6F48-4D6B-B61D-D0E217C91CAE}">
      <dgm:prSet/>
      <dgm:spPr/>
      <dgm:t>
        <a:bodyPr/>
        <a:lstStyle/>
        <a:p>
          <a:endParaRPr lang="en-US"/>
        </a:p>
      </dgm:t>
    </dgm:pt>
    <dgm:pt modelId="{5A99164F-7617-4CAB-8D76-4B2710934E40}">
      <dgm:prSet phldrT="[Text]"/>
      <dgm:spPr/>
      <dgm:t>
        <a:bodyPr/>
        <a:lstStyle/>
        <a:p>
          <a:r>
            <a:rPr lang="en-US" dirty="0" smtClean="0"/>
            <a:t>MBUSI calls about stoppage</a:t>
          </a:r>
          <a:endParaRPr lang="en-US" dirty="0"/>
        </a:p>
      </dgm:t>
    </dgm:pt>
    <dgm:pt modelId="{69EF2DD2-15D3-494E-BDC7-3FE3D7973426}" type="parTrans" cxnId="{177A9E73-9D7B-48C8-AB48-C0573DC9F6B8}">
      <dgm:prSet/>
      <dgm:spPr/>
      <dgm:t>
        <a:bodyPr/>
        <a:lstStyle/>
        <a:p>
          <a:endParaRPr lang="en-US"/>
        </a:p>
      </dgm:t>
    </dgm:pt>
    <dgm:pt modelId="{3F3C7F03-575E-4716-8AF4-F529B0FEC09B}" type="sibTrans" cxnId="{177A9E73-9D7B-48C8-AB48-C0573DC9F6B8}">
      <dgm:prSet/>
      <dgm:spPr/>
      <dgm:t>
        <a:bodyPr/>
        <a:lstStyle/>
        <a:p>
          <a:endParaRPr lang="en-US"/>
        </a:p>
      </dgm:t>
    </dgm:pt>
    <dgm:pt modelId="{BA885261-CDB4-4118-AF3C-07D1F3C7A3AE}">
      <dgm:prSet phldrT="[Text]"/>
      <dgm:spPr/>
      <dgm:t>
        <a:bodyPr/>
        <a:lstStyle/>
        <a:p>
          <a:r>
            <a:rPr lang="en-US" dirty="0" smtClean="0"/>
            <a:t>Asked “Who did it?” not “What happened?”</a:t>
          </a:r>
          <a:endParaRPr lang="en-US" dirty="0"/>
        </a:p>
      </dgm:t>
    </dgm:pt>
    <dgm:pt modelId="{02B5EA62-CE7B-4E5F-9C06-FF02050253AD}" type="parTrans" cxnId="{43F1B927-FC24-489A-80E4-87752373C590}">
      <dgm:prSet/>
      <dgm:spPr/>
      <dgm:t>
        <a:bodyPr/>
        <a:lstStyle/>
        <a:p>
          <a:endParaRPr lang="en-US"/>
        </a:p>
      </dgm:t>
    </dgm:pt>
    <dgm:pt modelId="{848BA444-0A5E-4C91-8B6C-61B64EA4F93B}" type="sibTrans" cxnId="{43F1B927-FC24-489A-80E4-87752373C590}">
      <dgm:prSet/>
      <dgm:spPr/>
      <dgm:t>
        <a:bodyPr/>
        <a:lstStyle/>
        <a:p>
          <a:endParaRPr lang="en-US"/>
        </a:p>
      </dgm:t>
    </dgm:pt>
    <dgm:pt modelId="{F2C21713-F24D-4DD3-A8F2-FC34A20A1F53}">
      <dgm:prSet phldrT="[Text]"/>
      <dgm:spPr/>
      <dgm:t>
        <a:bodyPr/>
        <a:lstStyle/>
        <a:p>
          <a:r>
            <a:rPr lang="en-US" dirty="0" smtClean="0"/>
            <a:t>Organizational Resources</a:t>
          </a:r>
          <a:endParaRPr lang="en-US" dirty="0"/>
        </a:p>
      </dgm:t>
    </dgm:pt>
    <dgm:pt modelId="{3DE20BEE-A42E-4CF0-9332-0EFC45C21D63}" type="parTrans" cxnId="{D6ACDB51-DA16-474D-BC73-F758943CF407}">
      <dgm:prSet/>
      <dgm:spPr/>
      <dgm:t>
        <a:bodyPr/>
        <a:lstStyle/>
        <a:p>
          <a:endParaRPr lang="en-US"/>
        </a:p>
      </dgm:t>
    </dgm:pt>
    <dgm:pt modelId="{FB4EA628-60AD-475E-9387-89C17E2E6395}" type="sibTrans" cxnId="{D6ACDB51-DA16-474D-BC73-F758943CF407}">
      <dgm:prSet/>
      <dgm:spPr/>
      <dgm:t>
        <a:bodyPr/>
        <a:lstStyle/>
        <a:p>
          <a:endParaRPr lang="en-US"/>
        </a:p>
      </dgm:t>
    </dgm:pt>
    <dgm:pt modelId="{0D935B12-C792-410F-8D42-AD8B5C726870}">
      <dgm:prSet phldrT="[Text]"/>
      <dgm:spPr/>
      <dgm:t>
        <a:bodyPr/>
        <a:lstStyle/>
        <a:p>
          <a:r>
            <a:rPr lang="en-US" dirty="0" smtClean="0"/>
            <a:t>Flow of funds indicates priorities</a:t>
          </a:r>
          <a:endParaRPr lang="en-US" dirty="0"/>
        </a:p>
      </dgm:t>
    </dgm:pt>
    <dgm:pt modelId="{BB5B819C-B9E9-4426-A15D-91D97B26CE86}" type="parTrans" cxnId="{F9A1843B-BD1D-4A36-B013-0D77A7058797}">
      <dgm:prSet/>
      <dgm:spPr/>
      <dgm:t>
        <a:bodyPr/>
        <a:lstStyle/>
        <a:p>
          <a:endParaRPr lang="en-US"/>
        </a:p>
      </dgm:t>
    </dgm:pt>
    <dgm:pt modelId="{01FEFB60-077D-4167-BA57-64D0595332D8}" type="sibTrans" cxnId="{F9A1843B-BD1D-4A36-B013-0D77A7058797}">
      <dgm:prSet/>
      <dgm:spPr/>
      <dgm:t>
        <a:bodyPr/>
        <a:lstStyle/>
        <a:p>
          <a:endParaRPr lang="en-US"/>
        </a:p>
      </dgm:t>
    </dgm:pt>
    <dgm:pt modelId="{C4A55881-52A4-4AFC-B6B4-34CE585EB7A4}">
      <dgm:prSet phldrT="[Text]"/>
      <dgm:spPr/>
      <dgm:t>
        <a:bodyPr/>
        <a:lstStyle/>
        <a:p>
          <a:r>
            <a:rPr lang="en-US" dirty="0" smtClean="0"/>
            <a:t>Leader Support</a:t>
          </a:r>
          <a:endParaRPr lang="en-US" dirty="0"/>
        </a:p>
      </dgm:t>
    </dgm:pt>
    <dgm:pt modelId="{C5009EB0-3CA6-4064-A375-C61DA911AE45}" type="parTrans" cxnId="{625F801D-BFE8-486E-89DE-3ABF25FC4E88}">
      <dgm:prSet/>
      <dgm:spPr/>
      <dgm:t>
        <a:bodyPr/>
        <a:lstStyle/>
        <a:p>
          <a:endParaRPr lang="en-US"/>
        </a:p>
      </dgm:t>
    </dgm:pt>
    <dgm:pt modelId="{6542B2B8-C4D2-418C-89D8-4287C270BAB1}" type="sibTrans" cxnId="{625F801D-BFE8-486E-89DE-3ABF25FC4E88}">
      <dgm:prSet/>
      <dgm:spPr/>
      <dgm:t>
        <a:bodyPr/>
        <a:lstStyle/>
        <a:p>
          <a:endParaRPr lang="en-US"/>
        </a:p>
      </dgm:t>
    </dgm:pt>
    <dgm:pt modelId="{634C534C-AAFA-487B-862F-B91A47216B4C}">
      <dgm:prSet phldrT="[Text]"/>
      <dgm:spPr/>
      <dgm:t>
        <a:bodyPr/>
        <a:lstStyle/>
        <a:p>
          <a:r>
            <a:rPr lang="en-US" dirty="0" smtClean="0"/>
            <a:t>MBUSI  question about numbers</a:t>
          </a:r>
          <a:endParaRPr lang="en-US" dirty="0"/>
        </a:p>
      </dgm:t>
    </dgm:pt>
    <dgm:pt modelId="{A8A33B7F-667E-4607-9A41-02CAC7878356}" type="parTrans" cxnId="{223D4306-AD79-427A-8C94-3CF994BFA575}">
      <dgm:prSet/>
      <dgm:spPr/>
      <dgm:t>
        <a:bodyPr/>
        <a:lstStyle/>
        <a:p>
          <a:endParaRPr lang="en-US"/>
        </a:p>
      </dgm:t>
    </dgm:pt>
    <dgm:pt modelId="{92724F08-11E4-4E36-A659-99B25FFFE6E3}" type="sibTrans" cxnId="{223D4306-AD79-427A-8C94-3CF994BFA575}">
      <dgm:prSet/>
      <dgm:spPr/>
      <dgm:t>
        <a:bodyPr/>
        <a:lstStyle/>
        <a:p>
          <a:endParaRPr lang="en-US"/>
        </a:p>
      </dgm:t>
    </dgm:pt>
    <dgm:pt modelId="{ED40F859-2F5C-48F0-8E35-2E12FAAF11C7}">
      <dgm:prSet phldrT="[Text]"/>
      <dgm:spPr/>
      <dgm:t>
        <a:bodyPr/>
        <a:lstStyle/>
        <a:p>
          <a:r>
            <a:rPr lang="en-US" dirty="0" smtClean="0"/>
            <a:t>Importance of having someone’s back</a:t>
          </a:r>
          <a:endParaRPr lang="en-US" dirty="0"/>
        </a:p>
      </dgm:t>
    </dgm:pt>
    <dgm:pt modelId="{1FABE394-1D06-4B6B-9B2C-ADD1AD71CB9E}" type="parTrans" cxnId="{6BBF0E8C-8D79-4E2D-9A79-C9509EE111D3}">
      <dgm:prSet/>
      <dgm:spPr/>
    </dgm:pt>
    <dgm:pt modelId="{6CE21356-E3EE-4FB9-9E44-C9B70675CFE6}" type="sibTrans" cxnId="{6BBF0E8C-8D79-4E2D-9A79-C9509EE111D3}">
      <dgm:prSet/>
      <dgm:spPr/>
    </dgm:pt>
    <dgm:pt modelId="{2D3728AC-4E78-44BC-9DC5-DE334DC0BE4C}">
      <dgm:prSet phldrT="[Text]"/>
      <dgm:spPr/>
      <dgm:t>
        <a:bodyPr/>
        <a:lstStyle/>
        <a:p>
          <a:r>
            <a:rPr lang="en-US" dirty="0" smtClean="0"/>
            <a:t>“Show me the money!!”</a:t>
          </a:r>
          <a:endParaRPr lang="en-US" dirty="0"/>
        </a:p>
      </dgm:t>
    </dgm:pt>
    <dgm:pt modelId="{E1C5880D-C100-4BA2-A416-A29E13544887}" type="parTrans" cxnId="{11D06D0D-3ADF-41E6-A62F-780FC70A9A73}">
      <dgm:prSet/>
      <dgm:spPr/>
    </dgm:pt>
    <dgm:pt modelId="{AFE9F9A5-AA59-4FD2-962B-44ABD08F60A2}" type="sibTrans" cxnId="{11D06D0D-3ADF-41E6-A62F-780FC70A9A73}">
      <dgm:prSet/>
      <dgm:spPr/>
    </dgm:pt>
    <dgm:pt modelId="{D27D9ECE-46EC-4C6A-962F-9A907AF6CB2A}" type="pres">
      <dgm:prSet presAssocID="{3082F075-D9F3-4E84-87A2-0F976E1FF9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0DCBF9-CDA0-4768-ACE8-BC41F8C0CE6D}" type="pres">
      <dgm:prSet presAssocID="{D06F2064-2294-4BAA-85F6-03DC7259AFBC}" presName="composite" presStyleCnt="0"/>
      <dgm:spPr/>
    </dgm:pt>
    <dgm:pt modelId="{97891C60-C211-4F23-B0DB-BEE8B9F86F7C}" type="pres">
      <dgm:prSet presAssocID="{D06F2064-2294-4BAA-85F6-03DC7259AFB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A5E126-3ED8-4B7A-81C5-AFC418CA8A11}" type="pres">
      <dgm:prSet presAssocID="{D06F2064-2294-4BAA-85F6-03DC7259AFB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C683A-9855-4710-81C5-5C747DFF7199}" type="pres">
      <dgm:prSet presAssocID="{F92AD9B4-AE9E-4B96-9B54-B016840D9947}" presName="sp" presStyleCnt="0"/>
      <dgm:spPr/>
    </dgm:pt>
    <dgm:pt modelId="{202EEBDA-87AE-4876-BEAC-7D857A3A8DCA}" type="pres">
      <dgm:prSet presAssocID="{F2C21713-F24D-4DD3-A8F2-FC34A20A1F53}" presName="composite" presStyleCnt="0"/>
      <dgm:spPr/>
    </dgm:pt>
    <dgm:pt modelId="{41404172-6A6F-4F29-B062-ECCB7B987759}" type="pres">
      <dgm:prSet presAssocID="{F2C21713-F24D-4DD3-A8F2-FC34A20A1F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793A0C-FE16-404F-8628-E4E32AB26620}" type="pres">
      <dgm:prSet presAssocID="{F2C21713-F24D-4DD3-A8F2-FC34A20A1F5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417BD-7B17-4418-B4E4-C06E36FB6D1A}" type="pres">
      <dgm:prSet presAssocID="{FB4EA628-60AD-475E-9387-89C17E2E6395}" presName="sp" presStyleCnt="0"/>
      <dgm:spPr/>
    </dgm:pt>
    <dgm:pt modelId="{7EA24DFC-1059-4BF1-8D27-02C349460380}" type="pres">
      <dgm:prSet presAssocID="{C4A55881-52A4-4AFC-B6B4-34CE585EB7A4}" presName="composite" presStyleCnt="0"/>
      <dgm:spPr/>
    </dgm:pt>
    <dgm:pt modelId="{84AD3568-A07B-417C-8715-0242A5DB13DD}" type="pres">
      <dgm:prSet presAssocID="{C4A55881-52A4-4AFC-B6B4-34CE585EB7A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697FC-7DC5-48BB-AA6E-3EBEA6A74015}" type="pres">
      <dgm:prSet presAssocID="{C4A55881-52A4-4AFC-B6B4-34CE585EB7A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34E632-3907-493B-A00C-0D5B1A4F2DF3}" type="presOf" srcId="{3082F075-D9F3-4E84-87A2-0F976E1FF9D7}" destId="{D27D9ECE-46EC-4C6A-962F-9A907AF6CB2A}" srcOrd="0" destOrd="0" presId="urn:microsoft.com/office/officeart/2005/8/layout/chevron2"/>
    <dgm:cxn modelId="{06E90B7C-7396-468D-8A13-0E8802E5DEAF}" type="presOf" srcId="{ED40F859-2F5C-48F0-8E35-2E12FAAF11C7}" destId="{DB8697FC-7DC5-48BB-AA6E-3EBEA6A74015}" srcOrd="0" destOrd="1" presId="urn:microsoft.com/office/officeart/2005/8/layout/chevron2"/>
    <dgm:cxn modelId="{625F801D-BFE8-486E-89DE-3ABF25FC4E88}" srcId="{3082F075-D9F3-4E84-87A2-0F976E1FF9D7}" destId="{C4A55881-52A4-4AFC-B6B4-34CE585EB7A4}" srcOrd="2" destOrd="0" parTransId="{C5009EB0-3CA6-4064-A375-C61DA911AE45}" sibTransId="{6542B2B8-C4D2-418C-89D8-4287C270BAB1}"/>
    <dgm:cxn modelId="{43F1B927-FC24-489A-80E4-87752373C590}" srcId="{D06F2064-2294-4BAA-85F6-03DC7259AFBC}" destId="{BA885261-CDB4-4118-AF3C-07D1F3C7A3AE}" srcOrd="1" destOrd="0" parTransId="{02B5EA62-CE7B-4E5F-9C06-FF02050253AD}" sibTransId="{848BA444-0A5E-4C91-8B6C-61B64EA4F93B}"/>
    <dgm:cxn modelId="{B44419B6-6F48-4D6B-B61D-D0E217C91CAE}" srcId="{3082F075-D9F3-4E84-87A2-0F976E1FF9D7}" destId="{D06F2064-2294-4BAA-85F6-03DC7259AFBC}" srcOrd="0" destOrd="0" parTransId="{40FEA108-17AF-48E2-A1AB-C239159F0307}" sibTransId="{F92AD9B4-AE9E-4B96-9B54-B016840D9947}"/>
    <dgm:cxn modelId="{223D4306-AD79-427A-8C94-3CF994BFA575}" srcId="{C4A55881-52A4-4AFC-B6B4-34CE585EB7A4}" destId="{634C534C-AAFA-487B-862F-B91A47216B4C}" srcOrd="0" destOrd="0" parTransId="{A8A33B7F-667E-4607-9A41-02CAC7878356}" sibTransId="{92724F08-11E4-4E36-A659-99B25FFFE6E3}"/>
    <dgm:cxn modelId="{CE48F8CC-B482-45DD-8E89-0A8FBE39F69B}" type="presOf" srcId="{F2C21713-F24D-4DD3-A8F2-FC34A20A1F53}" destId="{41404172-6A6F-4F29-B062-ECCB7B987759}" srcOrd="0" destOrd="0" presId="urn:microsoft.com/office/officeart/2005/8/layout/chevron2"/>
    <dgm:cxn modelId="{6BBF0E8C-8D79-4E2D-9A79-C9509EE111D3}" srcId="{C4A55881-52A4-4AFC-B6B4-34CE585EB7A4}" destId="{ED40F859-2F5C-48F0-8E35-2E12FAAF11C7}" srcOrd="1" destOrd="0" parTransId="{1FABE394-1D06-4B6B-9B2C-ADD1AD71CB9E}" sibTransId="{6CE21356-E3EE-4FB9-9E44-C9B70675CFE6}"/>
    <dgm:cxn modelId="{177A9E73-9D7B-48C8-AB48-C0573DC9F6B8}" srcId="{D06F2064-2294-4BAA-85F6-03DC7259AFBC}" destId="{5A99164F-7617-4CAB-8D76-4B2710934E40}" srcOrd="0" destOrd="0" parTransId="{69EF2DD2-15D3-494E-BDC7-3FE3D7973426}" sibTransId="{3F3C7F03-575E-4716-8AF4-F529B0FEC09B}"/>
    <dgm:cxn modelId="{D080CD21-0C0B-4682-BFDA-644A6AA3EE15}" type="presOf" srcId="{2D3728AC-4E78-44BC-9DC5-DE334DC0BE4C}" destId="{63793A0C-FE16-404F-8628-E4E32AB26620}" srcOrd="0" destOrd="1" presId="urn:microsoft.com/office/officeart/2005/8/layout/chevron2"/>
    <dgm:cxn modelId="{4873D896-ACE6-4FA3-AF7F-52AA7582B56B}" type="presOf" srcId="{5A99164F-7617-4CAB-8D76-4B2710934E40}" destId="{68A5E126-3ED8-4B7A-81C5-AFC418CA8A11}" srcOrd="0" destOrd="0" presId="urn:microsoft.com/office/officeart/2005/8/layout/chevron2"/>
    <dgm:cxn modelId="{D6ACDB51-DA16-474D-BC73-F758943CF407}" srcId="{3082F075-D9F3-4E84-87A2-0F976E1FF9D7}" destId="{F2C21713-F24D-4DD3-A8F2-FC34A20A1F53}" srcOrd="1" destOrd="0" parTransId="{3DE20BEE-A42E-4CF0-9332-0EFC45C21D63}" sibTransId="{FB4EA628-60AD-475E-9387-89C17E2E6395}"/>
    <dgm:cxn modelId="{8AC315B5-A4C4-4D11-B51F-C44C5ECE13C5}" type="presOf" srcId="{634C534C-AAFA-487B-862F-B91A47216B4C}" destId="{DB8697FC-7DC5-48BB-AA6E-3EBEA6A74015}" srcOrd="0" destOrd="0" presId="urn:microsoft.com/office/officeart/2005/8/layout/chevron2"/>
    <dgm:cxn modelId="{11D06D0D-3ADF-41E6-A62F-780FC70A9A73}" srcId="{F2C21713-F24D-4DD3-A8F2-FC34A20A1F53}" destId="{2D3728AC-4E78-44BC-9DC5-DE334DC0BE4C}" srcOrd="1" destOrd="0" parTransId="{E1C5880D-C100-4BA2-A416-A29E13544887}" sibTransId="{AFE9F9A5-AA59-4FD2-962B-44ABD08F60A2}"/>
    <dgm:cxn modelId="{EED84497-A695-4653-9E34-1F4790076906}" type="presOf" srcId="{BA885261-CDB4-4118-AF3C-07D1F3C7A3AE}" destId="{68A5E126-3ED8-4B7A-81C5-AFC418CA8A11}" srcOrd="0" destOrd="1" presId="urn:microsoft.com/office/officeart/2005/8/layout/chevron2"/>
    <dgm:cxn modelId="{F9A1843B-BD1D-4A36-B013-0D77A7058797}" srcId="{F2C21713-F24D-4DD3-A8F2-FC34A20A1F53}" destId="{0D935B12-C792-410F-8D42-AD8B5C726870}" srcOrd="0" destOrd="0" parTransId="{BB5B819C-B9E9-4426-A15D-91D97B26CE86}" sibTransId="{01FEFB60-077D-4167-BA57-64D0595332D8}"/>
    <dgm:cxn modelId="{82A99495-310B-406C-934D-31EA3DFBFA2B}" type="presOf" srcId="{0D935B12-C792-410F-8D42-AD8B5C726870}" destId="{63793A0C-FE16-404F-8628-E4E32AB26620}" srcOrd="0" destOrd="0" presId="urn:microsoft.com/office/officeart/2005/8/layout/chevron2"/>
    <dgm:cxn modelId="{617DC4E8-632B-4A83-84D3-DBD9E4008DA4}" type="presOf" srcId="{C4A55881-52A4-4AFC-B6B4-34CE585EB7A4}" destId="{84AD3568-A07B-417C-8715-0242A5DB13DD}" srcOrd="0" destOrd="0" presId="urn:microsoft.com/office/officeart/2005/8/layout/chevron2"/>
    <dgm:cxn modelId="{841B0CB1-0443-4913-A366-14BA2862E96F}" type="presOf" srcId="{D06F2064-2294-4BAA-85F6-03DC7259AFBC}" destId="{97891C60-C211-4F23-B0DB-BEE8B9F86F7C}" srcOrd="0" destOrd="0" presId="urn:microsoft.com/office/officeart/2005/8/layout/chevron2"/>
    <dgm:cxn modelId="{E9B8EDF9-F57B-4A51-A6B4-306B80E7E1B1}" type="presParOf" srcId="{D27D9ECE-46EC-4C6A-962F-9A907AF6CB2A}" destId="{050DCBF9-CDA0-4768-ACE8-BC41F8C0CE6D}" srcOrd="0" destOrd="0" presId="urn:microsoft.com/office/officeart/2005/8/layout/chevron2"/>
    <dgm:cxn modelId="{6982078C-6015-41ED-A847-2946E2C47A96}" type="presParOf" srcId="{050DCBF9-CDA0-4768-ACE8-BC41F8C0CE6D}" destId="{97891C60-C211-4F23-B0DB-BEE8B9F86F7C}" srcOrd="0" destOrd="0" presId="urn:microsoft.com/office/officeart/2005/8/layout/chevron2"/>
    <dgm:cxn modelId="{37861D9B-258A-494A-BA3B-BACB2C1FADA7}" type="presParOf" srcId="{050DCBF9-CDA0-4768-ACE8-BC41F8C0CE6D}" destId="{68A5E126-3ED8-4B7A-81C5-AFC418CA8A11}" srcOrd="1" destOrd="0" presId="urn:microsoft.com/office/officeart/2005/8/layout/chevron2"/>
    <dgm:cxn modelId="{52F248BD-9482-413B-B033-3EFEF9754D73}" type="presParOf" srcId="{D27D9ECE-46EC-4C6A-962F-9A907AF6CB2A}" destId="{6BFC683A-9855-4710-81C5-5C747DFF7199}" srcOrd="1" destOrd="0" presId="urn:microsoft.com/office/officeart/2005/8/layout/chevron2"/>
    <dgm:cxn modelId="{30C9A5BF-FEA4-40C4-ABD6-E59D196172BF}" type="presParOf" srcId="{D27D9ECE-46EC-4C6A-962F-9A907AF6CB2A}" destId="{202EEBDA-87AE-4876-BEAC-7D857A3A8DCA}" srcOrd="2" destOrd="0" presId="urn:microsoft.com/office/officeart/2005/8/layout/chevron2"/>
    <dgm:cxn modelId="{B21B3C25-8178-4F6A-85F0-88256EF3B23C}" type="presParOf" srcId="{202EEBDA-87AE-4876-BEAC-7D857A3A8DCA}" destId="{41404172-6A6F-4F29-B062-ECCB7B987759}" srcOrd="0" destOrd="0" presId="urn:microsoft.com/office/officeart/2005/8/layout/chevron2"/>
    <dgm:cxn modelId="{3F2F6C96-852B-4E4F-BC52-34257AD4AD61}" type="presParOf" srcId="{202EEBDA-87AE-4876-BEAC-7D857A3A8DCA}" destId="{63793A0C-FE16-404F-8628-E4E32AB26620}" srcOrd="1" destOrd="0" presId="urn:microsoft.com/office/officeart/2005/8/layout/chevron2"/>
    <dgm:cxn modelId="{5D94CC8F-81B5-410F-8CCB-8C459A3BC5D5}" type="presParOf" srcId="{D27D9ECE-46EC-4C6A-962F-9A907AF6CB2A}" destId="{DA4417BD-7B17-4418-B4E4-C06E36FB6D1A}" srcOrd="3" destOrd="0" presId="urn:microsoft.com/office/officeart/2005/8/layout/chevron2"/>
    <dgm:cxn modelId="{B3F07DE1-F818-4A20-ABBA-165E4E7B8F8D}" type="presParOf" srcId="{D27D9ECE-46EC-4C6A-962F-9A907AF6CB2A}" destId="{7EA24DFC-1059-4BF1-8D27-02C349460380}" srcOrd="4" destOrd="0" presId="urn:microsoft.com/office/officeart/2005/8/layout/chevron2"/>
    <dgm:cxn modelId="{CC7F9611-690E-4A63-BED8-882790639DD8}" type="presParOf" srcId="{7EA24DFC-1059-4BF1-8D27-02C349460380}" destId="{84AD3568-A07B-417C-8715-0242A5DB13DD}" srcOrd="0" destOrd="0" presId="urn:microsoft.com/office/officeart/2005/8/layout/chevron2"/>
    <dgm:cxn modelId="{EC404235-0F6A-4735-A1B4-1CC8DEEA5E2A}" type="presParOf" srcId="{7EA24DFC-1059-4BF1-8D27-02C349460380}" destId="{DB8697FC-7DC5-48BB-AA6E-3EBEA6A7401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562DF-1180-43DD-AC73-068EC42837A4}">
      <dsp:nvSpPr>
        <dsp:cNvPr id="0" name=""/>
        <dsp:cNvSpPr/>
      </dsp:nvSpPr>
      <dsp:spPr>
        <a:xfrm>
          <a:off x="2307322" y="540447"/>
          <a:ext cx="3614955" cy="3614955"/>
        </a:xfrm>
        <a:prstGeom prst="blockArc">
          <a:avLst>
            <a:gd name="adj1" fmla="val 9000000"/>
            <a:gd name="adj2" fmla="val 162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302F4-5B55-4234-B178-CEFE1D2E53A6}">
      <dsp:nvSpPr>
        <dsp:cNvPr id="0" name=""/>
        <dsp:cNvSpPr/>
      </dsp:nvSpPr>
      <dsp:spPr>
        <a:xfrm>
          <a:off x="2307322" y="540447"/>
          <a:ext cx="3614955" cy="3614955"/>
        </a:xfrm>
        <a:prstGeom prst="blockArc">
          <a:avLst>
            <a:gd name="adj1" fmla="val 1800000"/>
            <a:gd name="adj2" fmla="val 90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196B0-39B7-4CB1-80C9-024094341B50}">
      <dsp:nvSpPr>
        <dsp:cNvPr id="0" name=""/>
        <dsp:cNvSpPr/>
      </dsp:nvSpPr>
      <dsp:spPr>
        <a:xfrm>
          <a:off x="2307322" y="540447"/>
          <a:ext cx="3614955" cy="3614955"/>
        </a:xfrm>
        <a:prstGeom prst="blockArc">
          <a:avLst>
            <a:gd name="adj1" fmla="val 16200000"/>
            <a:gd name="adj2" fmla="val 18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8FD95-C4C7-4BCC-9722-F48641BE6619}">
      <dsp:nvSpPr>
        <dsp:cNvPr id="0" name=""/>
        <dsp:cNvSpPr/>
      </dsp:nvSpPr>
      <dsp:spPr>
        <a:xfrm>
          <a:off x="3282999" y="1516125"/>
          <a:ext cx="1663600" cy="1663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Alignment</a:t>
          </a:r>
          <a:endParaRPr lang="en-US" sz="1900" kern="1200" dirty="0"/>
        </a:p>
      </dsp:txBody>
      <dsp:txXfrm>
        <a:off x="3526628" y="1759754"/>
        <a:ext cx="1176342" cy="1176342"/>
      </dsp:txXfrm>
    </dsp:sp>
    <dsp:sp modelId="{34E07484-FBB6-48EE-9324-5FC3B52B8301}">
      <dsp:nvSpPr>
        <dsp:cNvPr id="0" name=""/>
        <dsp:cNvSpPr/>
      </dsp:nvSpPr>
      <dsp:spPr>
        <a:xfrm>
          <a:off x="3532539" y="110"/>
          <a:ext cx="1164520" cy="11645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</a:t>
          </a:r>
          <a:endParaRPr lang="en-US" sz="1000" kern="1200" dirty="0"/>
        </a:p>
      </dsp:txBody>
      <dsp:txXfrm>
        <a:off x="3703079" y="170650"/>
        <a:ext cx="823440" cy="823440"/>
      </dsp:txXfrm>
    </dsp:sp>
    <dsp:sp modelId="{102F7A41-88D0-4446-A2F7-1E49A303F8F0}">
      <dsp:nvSpPr>
        <dsp:cNvPr id="0" name=""/>
        <dsp:cNvSpPr/>
      </dsp:nvSpPr>
      <dsp:spPr>
        <a:xfrm>
          <a:off x="5061555" y="2648442"/>
          <a:ext cx="1164520" cy="11645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Communicate</a:t>
          </a:r>
          <a:endParaRPr lang="en-US" sz="1000" kern="1200" dirty="0"/>
        </a:p>
      </dsp:txBody>
      <dsp:txXfrm>
        <a:off x="5232095" y="2818982"/>
        <a:ext cx="823440" cy="823440"/>
      </dsp:txXfrm>
    </dsp:sp>
    <dsp:sp modelId="{42384478-9BA8-4B07-9926-C4C8A144A0B6}">
      <dsp:nvSpPr>
        <dsp:cNvPr id="0" name=""/>
        <dsp:cNvSpPr/>
      </dsp:nvSpPr>
      <dsp:spPr>
        <a:xfrm>
          <a:off x="2003524" y="2648442"/>
          <a:ext cx="1164520" cy="11645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Confirm</a:t>
          </a:r>
          <a:endParaRPr lang="en-US" sz="1000" kern="1200" dirty="0"/>
        </a:p>
      </dsp:txBody>
      <dsp:txXfrm>
        <a:off x="2174064" y="2818982"/>
        <a:ext cx="823440" cy="823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DDE0B-B873-4690-9245-B6719EEB1873}">
      <dsp:nvSpPr>
        <dsp:cNvPr id="0" name=""/>
        <dsp:cNvSpPr/>
      </dsp:nvSpPr>
      <dsp:spPr>
        <a:xfrm>
          <a:off x="744" y="0"/>
          <a:ext cx="1934765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Portfolio Builder</a:t>
          </a:r>
          <a:endParaRPr lang="en-US" sz="3400" kern="1200" dirty="0"/>
        </a:p>
      </dsp:txBody>
      <dsp:txXfrm>
        <a:off x="744" y="0"/>
        <a:ext cx="1934765" cy="1219200"/>
      </dsp:txXfrm>
    </dsp:sp>
    <dsp:sp modelId="{44F4FC93-909C-42C8-AE74-0B4248114530}">
      <dsp:nvSpPr>
        <dsp:cNvPr id="0" name=""/>
        <dsp:cNvSpPr/>
      </dsp:nvSpPr>
      <dsp:spPr>
        <a:xfrm>
          <a:off x="194220" y="1220390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Self Promotional</a:t>
          </a:r>
          <a:endParaRPr lang="en-US" sz="1500" kern="1200" dirty="0"/>
        </a:p>
      </dsp:txBody>
      <dsp:txXfrm>
        <a:off x="230109" y="1256279"/>
        <a:ext cx="1476034" cy="1153573"/>
      </dsp:txXfrm>
    </dsp:sp>
    <dsp:sp modelId="{890D084A-398B-410B-BAAD-6724D2425673}">
      <dsp:nvSpPr>
        <dsp:cNvPr id="0" name=""/>
        <dsp:cNvSpPr/>
      </dsp:nvSpPr>
      <dsp:spPr>
        <a:xfrm>
          <a:off x="194220" y="2634257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Implement a five-year plan with a three-year promotion</a:t>
          </a:r>
          <a:endParaRPr lang="en-US" sz="1500" kern="1200" dirty="0"/>
        </a:p>
      </dsp:txBody>
      <dsp:txXfrm>
        <a:off x="230109" y="2670146"/>
        <a:ext cx="1476034" cy="1153573"/>
      </dsp:txXfrm>
    </dsp:sp>
    <dsp:sp modelId="{AC02E451-0DAE-404B-B0E8-2DC1A0977892}">
      <dsp:nvSpPr>
        <dsp:cNvPr id="0" name=""/>
        <dsp:cNvSpPr/>
      </dsp:nvSpPr>
      <dsp:spPr>
        <a:xfrm>
          <a:off x="2080617" y="0"/>
          <a:ext cx="1934765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Fire Fighter</a:t>
          </a:r>
          <a:endParaRPr lang="en-US" sz="3400" kern="1200" dirty="0"/>
        </a:p>
      </dsp:txBody>
      <dsp:txXfrm>
        <a:off x="2080617" y="0"/>
        <a:ext cx="1934765" cy="1219200"/>
      </dsp:txXfrm>
    </dsp:sp>
    <dsp:sp modelId="{2279CAE5-30CA-43FF-9C67-9FD762C1FDED}">
      <dsp:nvSpPr>
        <dsp:cNvPr id="0" name=""/>
        <dsp:cNvSpPr/>
      </dsp:nvSpPr>
      <dsp:spPr>
        <a:xfrm>
          <a:off x="2274093" y="1220390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Reactive</a:t>
          </a:r>
          <a:endParaRPr lang="en-US" sz="1500" kern="1200" dirty="0"/>
        </a:p>
      </dsp:txBody>
      <dsp:txXfrm>
        <a:off x="2309982" y="1256279"/>
        <a:ext cx="1476034" cy="1153573"/>
      </dsp:txXfrm>
    </dsp:sp>
    <dsp:sp modelId="{25CDC52F-F189-4E11-84D8-357C6439E61F}">
      <dsp:nvSpPr>
        <dsp:cNvPr id="0" name=""/>
        <dsp:cNvSpPr/>
      </dsp:nvSpPr>
      <dsp:spPr>
        <a:xfrm>
          <a:off x="2274093" y="2634257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Jumps from one emergency to another</a:t>
          </a:r>
          <a:endParaRPr lang="en-US" sz="1500" kern="1200" dirty="0"/>
        </a:p>
      </dsp:txBody>
      <dsp:txXfrm>
        <a:off x="2309982" y="2670146"/>
        <a:ext cx="1476034" cy="1153573"/>
      </dsp:txXfrm>
    </dsp:sp>
    <dsp:sp modelId="{A9A98F7E-3CFD-4365-8BE3-0F475D0C48F9}">
      <dsp:nvSpPr>
        <dsp:cNvPr id="0" name=""/>
        <dsp:cNvSpPr/>
      </dsp:nvSpPr>
      <dsp:spPr>
        <a:xfrm>
          <a:off x="4160490" y="0"/>
          <a:ext cx="1934765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Soccer Strategy</a:t>
          </a:r>
          <a:endParaRPr lang="en-US" sz="3400" kern="1200" dirty="0"/>
        </a:p>
      </dsp:txBody>
      <dsp:txXfrm>
        <a:off x="4160490" y="0"/>
        <a:ext cx="1934765" cy="1219200"/>
      </dsp:txXfrm>
    </dsp:sp>
    <dsp:sp modelId="{FD4E7F44-D97F-4AF3-B002-B99332E60988}">
      <dsp:nvSpPr>
        <dsp:cNvPr id="0" name=""/>
        <dsp:cNvSpPr/>
      </dsp:nvSpPr>
      <dsp:spPr>
        <a:xfrm>
          <a:off x="4353966" y="1220390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Avoidance</a:t>
          </a:r>
          <a:endParaRPr lang="en-US" sz="1500" kern="1200" dirty="0"/>
        </a:p>
      </dsp:txBody>
      <dsp:txXfrm>
        <a:off x="4389855" y="1256279"/>
        <a:ext cx="1476034" cy="1153573"/>
      </dsp:txXfrm>
    </dsp:sp>
    <dsp:sp modelId="{23EF6C79-5AF5-485D-86C7-2D823D6F9807}">
      <dsp:nvSpPr>
        <dsp:cNvPr id="0" name=""/>
        <dsp:cNvSpPr/>
      </dsp:nvSpPr>
      <dsp:spPr>
        <a:xfrm>
          <a:off x="4353966" y="2634257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Priorities and tasks get ‘kicked’ from one unit to another</a:t>
          </a:r>
          <a:endParaRPr lang="en-US" sz="1500" kern="1200" dirty="0"/>
        </a:p>
      </dsp:txBody>
      <dsp:txXfrm>
        <a:off x="4389855" y="2670146"/>
        <a:ext cx="1476034" cy="11535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DDE0B-B873-4690-9245-B6719EEB1873}">
      <dsp:nvSpPr>
        <dsp:cNvPr id="0" name=""/>
        <dsp:cNvSpPr/>
      </dsp:nvSpPr>
      <dsp:spPr>
        <a:xfrm>
          <a:off x="744" y="0"/>
          <a:ext cx="1934765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Flavor of the Month</a:t>
          </a:r>
          <a:endParaRPr lang="en-US" sz="2900" kern="1200" dirty="0"/>
        </a:p>
      </dsp:txBody>
      <dsp:txXfrm>
        <a:off x="744" y="0"/>
        <a:ext cx="1934765" cy="1219200"/>
      </dsp:txXfrm>
    </dsp:sp>
    <dsp:sp modelId="{44F4FC93-909C-42C8-AE74-0B4248114530}">
      <dsp:nvSpPr>
        <dsp:cNvPr id="0" name=""/>
        <dsp:cNvSpPr/>
      </dsp:nvSpPr>
      <dsp:spPr>
        <a:xfrm>
          <a:off x="194220" y="1220390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Trend Following</a:t>
          </a:r>
          <a:endParaRPr lang="en-US" sz="1500" kern="1200" dirty="0"/>
        </a:p>
      </dsp:txBody>
      <dsp:txXfrm>
        <a:off x="230109" y="1256279"/>
        <a:ext cx="1476034" cy="1153573"/>
      </dsp:txXfrm>
    </dsp:sp>
    <dsp:sp modelId="{890D084A-398B-410B-BAAD-6724D2425673}">
      <dsp:nvSpPr>
        <dsp:cNvPr id="0" name=""/>
        <dsp:cNvSpPr/>
      </dsp:nvSpPr>
      <dsp:spPr>
        <a:xfrm>
          <a:off x="194220" y="2634257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Latest trends get promoted regardless of industry fit</a:t>
          </a:r>
          <a:endParaRPr lang="en-US" sz="1500" kern="1200" dirty="0"/>
        </a:p>
      </dsp:txBody>
      <dsp:txXfrm>
        <a:off x="230109" y="2670146"/>
        <a:ext cx="1476034" cy="1153573"/>
      </dsp:txXfrm>
    </dsp:sp>
    <dsp:sp modelId="{AC02E451-0DAE-404B-B0E8-2DC1A0977892}">
      <dsp:nvSpPr>
        <dsp:cNvPr id="0" name=""/>
        <dsp:cNvSpPr/>
      </dsp:nvSpPr>
      <dsp:spPr>
        <a:xfrm>
          <a:off x="2080617" y="0"/>
          <a:ext cx="1934765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Weather Vane</a:t>
          </a:r>
          <a:endParaRPr lang="en-US" sz="2900" kern="1200" dirty="0"/>
        </a:p>
      </dsp:txBody>
      <dsp:txXfrm>
        <a:off x="2080617" y="0"/>
        <a:ext cx="1934765" cy="1219200"/>
      </dsp:txXfrm>
    </dsp:sp>
    <dsp:sp modelId="{2279CAE5-30CA-43FF-9C67-9FD762C1FDED}">
      <dsp:nvSpPr>
        <dsp:cNvPr id="0" name=""/>
        <dsp:cNvSpPr/>
      </dsp:nvSpPr>
      <dsp:spPr>
        <a:xfrm>
          <a:off x="2274093" y="1220390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Political</a:t>
          </a:r>
          <a:endParaRPr lang="en-US" sz="1500" kern="1200" dirty="0"/>
        </a:p>
      </dsp:txBody>
      <dsp:txXfrm>
        <a:off x="2309982" y="1256279"/>
        <a:ext cx="1476034" cy="1153573"/>
      </dsp:txXfrm>
    </dsp:sp>
    <dsp:sp modelId="{25CDC52F-F189-4E11-84D8-357C6439E61F}">
      <dsp:nvSpPr>
        <dsp:cNvPr id="0" name=""/>
        <dsp:cNvSpPr/>
      </dsp:nvSpPr>
      <dsp:spPr>
        <a:xfrm>
          <a:off x="2274093" y="2634257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Initiatives shift with the political winds</a:t>
          </a:r>
          <a:endParaRPr lang="en-US" sz="1500" kern="1200" dirty="0"/>
        </a:p>
      </dsp:txBody>
      <dsp:txXfrm>
        <a:off x="2309982" y="2670146"/>
        <a:ext cx="1476034" cy="1153573"/>
      </dsp:txXfrm>
    </dsp:sp>
    <dsp:sp modelId="{A9A98F7E-3CFD-4365-8BE3-0F475D0C48F9}">
      <dsp:nvSpPr>
        <dsp:cNvPr id="0" name=""/>
        <dsp:cNvSpPr/>
      </dsp:nvSpPr>
      <dsp:spPr>
        <a:xfrm>
          <a:off x="4160490" y="0"/>
          <a:ext cx="1934765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Wiley E. Coyote</a:t>
          </a:r>
          <a:endParaRPr lang="en-US" sz="2900" kern="1200" dirty="0"/>
        </a:p>
      </dsp:txBody>
      <dsp:txXfrm>
        <a:off x="4160490" y="0"/>
        <a:ext cx="1934765" cy="1219200"/>
      </dsp:txXfrm>
    </dsp:sp>
    <dsp:sp modelId="{FD4E7F44-D97F-4AF3-B002-B99332E60988}">
      <dsp:nvSpPr>
        <dsp:cNvPr id="0" name=""/>
        <dsp:cNvSpPr/>
      </dsp:nvSpPr>
      <dsp:spPr>
        <a:xfrm>
          <a:off x="4353966" y="1220390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Avoidance/Loss Cutting</a:t>
          </a:r>
          <a:endParaRPr lang="en-US" sz="1500" kern="1200" dirty="0"/>
        </a:p>
      </dsp:txBody>
      <dsp:txXfrm>
        <a:off x="4389855" y="1256279"/>
        <a:ext cx="1476034" cy="1153573"/>
      </dsp:txXfrm>
    </dsp:sp>
    <dsp:sp modelId="{23EF6C79-5AF5-485D-86C7-2D823D6F9807}">
      <dsp:nvSpPr>
        <dsp:cNvPr id="0" name=""/>
        <dsp:cNvSpPr/>
      </dsp:nvSpPr>
      <dsp:spPr>
        <a:xfrm>
          <a:off x="4353966" y="2634257"/>
          <a:ext cx="1547812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Abandon the strategy the moment it encounters a challenge</a:t>
          </a:r>
          <a:endParaRPr lang="en-US" sz="1500" kern="1200" dirty="0"/>
        </a:p>
      </dsp:txBody>
      <dsp:txXfrm>
        <a:off x="4389855" y="2670146"/>
        <a:ext cx="1476034" cy="11535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91C60-C211-4F23-B0DB-BEE8B9F86F7C}">
      <dsp:nvSpPr>
        <dsp:cNvPr id="0" name=""/>
        <dsp:cNvSpPr/>
      </dsp:nvSpPr>
      <dsp:spPr>
        <a:xfrm rot="5400000">
          <a:off x="-238868" y="239242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Courage</a:t>
          </a:r>
          <a:endParaRPr lang="en-US" sz="2300" kern="1200" dirty="0"/>
        </a:p>
      </dsp:txBody>
      <dsp:txXfrm rot="-5400000">
        <a:off x="1" y="557734"/>
        <a:ext cx="1114719" cy="477737"/>
      </dsp:txXfrm>
    </dsp:sp>
    <dsp:sp modelId="{68A5E126-3ED8-4B7A-81C5-AFC418CA8A11}">
      <dsp:nvSpPr>
        <dsp:cNvPr id="0" name=""/>
        <dsp:cNvSpPr/>
      </dsp:nvSpPr>
      <dsp:spPr>
        <a:xfrm rot="5400000">
          <a:off x="4154611" y="-3039517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No one doubts Mustafa’s courage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You have to be willing to fail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Mindsets:  Fixed vs. Growth</a:t>
          </a:r>
          <a:endParaRPr lang="en-US" sz="1800" kern="1200" dirty="0"/>
        </a:p>
      </dsp:txBody>
      <dsp:txXfrm rot="-5400000">
        <a:off x="1114720" y="50903"/>
        <a:ext cx="7064351" cy="934038"/>
      </dsp:txXfrm>
    </dsp:sp>
    <dsp:sp modelId="{41404172-6A6F-4F29-B062-ECCB7B987759}">
      <dsp:nvSpPr>
        <dsp:cNvPr id="0" name=""/>
        <dsp:cNvSpPr/>
      </dsp:nvSpPr>
      <dsp:spPr>
        <a:xfrm rot="5400000">
          <a:off x="-238868" y="1637358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Focus</a:t>
          </a:r>
          <a:endParaRPr lang="en-US" sz="2300" kern="1200" dirty="0"/>
        </a:p>
      </dsp:txBody>
      <dsp:txXfrm rot="-5400000">
        <a:off x="1" y="1955850"/>
        <a:ext cx="1114719" cy="477737"/>
      </dsp:txXfrm>
    </dsp:sp>
    <dsp:sp modelId="{63793A0C-FE16-404F-8628-E4E32AB26620}">
      <dsp:nvSpPr>
        <dsp:cNvPr id="0" name=""/>
        <dsp:cNvSpPr/>
      </dsp:nvSpPr>
      <dsp:spPr>
        <a:xfrm rot="5400000">
          <a:off x="4154611" y="-1641401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Once you have committed there is no going back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Multi-Tasking and a half-hearted commitment is not a commitment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 rot="-5400000">
        <a:off x="1114720" y="1449019"/>
        <a:ext cx="7064351" cy="934038"/>
      </dsp:txXfrm>
    </dsp:sp>
    <dsp:sp modelId="{84AD3568-A07B-417C-8715-0242A5DB13DD}">
      <dsp:nvSpPr>
        <dsp:cNvPr id="0" name=""/>
        <dsp:cNvSpPr/>
      </dsp:nvSpPr>
      <dsp:spPr>
        <a:xfrm rot="5400000">
          <a:off x="-238868" y="3035474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Honesty</a:t>
          </a:r>
          <a:endParaRPr lang="en-US" sz="2300" kern="1200" dirty="0"/>
        </a:p>
      </dsp:txBody>
      <dsp:txXfrm rot="-5400000">
        <a:off x="1" y="3353966"/>
        <a:ext cx="1114719" cy="477737"/>
      </dsp:txXfrm>
    </dsp:sp>
    <dsp:sp modelId="{DB8697FC-7DC5-48BB-AA6E-3EBEA6A74015}">
      <dsp:nvSpPr>
        <dsp:cNvPr id="0" name=""/>
        <dsp:cNvSpPr/>
      </dsp:nvSpPr>
      <dsp:spPr>
        <a:xfrm rot="5400000">
          <a:off x="4154611" y="-243285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Trust is the single most important ingredient of commitment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 rot="-5400000">
        <a:off x="1114720" y="2847135"/>
        <a:ext cx="7064351" cy="9340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91C60-C211-4F23-B0DB-BEE8B9F86F7C}">
      <dsp:nvSpPr>
        <dsp:cNvPr id="0" name=""/>
        <dsp:cNvSpPr/>
      </dsp:nvSpPr>
      <dsp:spPr>
        <a:xfrm rot="5400000">
          <a:off x="-238868" y="239242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Clarity</a:t>
          </a:r>
          <a:endParaRPr lang="en-US" sz="1400" kern="1200" dirty="0"/>
        </a:p>
      </dsp:txBody>
      <dsp:txXfrm rot="-5400000">
        <a:off x="1" y="557734"/>
        <a:ext cx="1114719" cy="477737"/>
      </dsp:txXfrm>
    </dsp:sp>
    <dsp:sp modelId="{68A5E126-3ED8-4B7A-81C5-AFC418CA8A11}">
      <dsp:nvSpPr>
        <dsp:cNvPr id="0" name=""/>
        <dsp:cNvSpPr/>
      </dsp:nvSpPr>
      <dsp:spPr>
        <a:xfrm rot="5400000">
          <a:off x="4154611" y="-3039517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Tell me what you want me to do and I’ll be happy to do it.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Contract Sentences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 Statement is a Promise</a:t>
          </a:r>
          <a:endParaRPr lang="en-US" sz="1900" kern="1200" dirty="0"/>
        </a:p>
      </dsp:txBody>
      <dsp:txXfrm rot="-5400000">
        <a:off x="1114720" y="50903"/>
        <a:ext cx="7064351" cy="934038"/>
      </dsp:txXfrm>
    </dsp:sp>
    <dsp:sp modelId="{41404172-6A6F-4F29-B062-ECCB7B987759}">
      <dsp:nvSpPr>
        <dsp:cNvPr id="0" name=""/>
        <dsp:cNvSpPr/>
      </dsp:nvSpPr>
      <dsp:spPr>
        <a:xfrm rot="5400000">
          <a:off x="-238868" y="1637358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Transparency</a:t>
          </a:r>
          <a:endParaRPr lang="en-US" sz="1400" kern="1200" dirty="0"/>
        </a:p>
      </dsp:txBody>
      <dsp:txXfrm rot="-5400000">
        <a:off x="1" y="1955850"/>
        <a:ext cx="1114719" cy="477737"/>
      </dsp:txXfrm>
    </dsp:sp>
    <dsp:sp modelId="{63793A0C-FE16-404F-8628-E4E32AB26620}">
      <dsp:nvSpPr>
        <dsp:cNvPr id="0" name=""/>
        <dsp:cNvSpPr/>
      </dsp:nvSpPr>
      <dsp:spPr>
        <a:xfrm rot="5400000">
          <a:off x="4154611" y="-1641401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The “high road” 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Strategic Openness</a:t>
          </a:r>
          <a:endParaRPr lang="en-US" sz="1900" kern="1200" dirty="0"/>
        </a:p>
      </dsp:txBody>
      <dsp:txXfrm rot="-5400000">
        <a:off x="1114720" y="1449019"/>
        <a:ext cx="7064351" cy="934038"/>
      </dsp:txXfrm>
    </dsp:sp>
    <dsp:sp modelId="{84AD3568-A07B-417C-8715-0242A5DB13DD}">
      <dsp:nvSpPr>
        <dsp:cNvPr id="0" name=""/>
        <dsp:cNvSpPr/>
      </dsp:nvSpPr>
      <dsp:spPr>
        <a:xfrm rot="5400000">
          <a:off x="-238868" y="3035474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Authenticity</a:t>
          </a:r>
          <a:endParaRPr lang="en-US" sz="1400" kern="1200" dirty="0"/>
        </a:p>
      </dsp:txBody>
      <dsp:txXfrm rot="-5400000">
        <a:off x="1" y="3353966"/>
        <a:ext cx="1114719" cy="477737"/>
      </dsp:txXfrm>
    </dsp:sp>
    <dsp:sp modelId="{DB8697FC-7DC5-48BB-AA6E-3EBEA6A74015}">
      <dsp:nvSpPr>
        <dsp:cNvPr id="0" name=""/>
        <dsp:cNvSpPr/>
      </dsp:nvSpPr>
      <dsp:spPr>
        <a:xfrm rot="5400000">
          <a:off x="4154611" y="-243285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Valid and personal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Dear Bob: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Mr. Kim</a:t>
          </a:r>
          <a:endParaRPr lang="en-US" sz="1900" kern="1200" dirty="0"/>
        </a:p>
      </dsp:txBody>
      <dsp:txXfrm rot="-5400000">
        <a:off x="1114720" y="2847135"/>
        <a:ext cx="7064351" cy="9340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2F90B-8072-4AE3-BD21-C582693149EE}">
      <dsp:nvSpPr>
        <dsp:cNvPr id="0" name=""/>
        <dsp:cNvSpPr/>
      </dsp:nvSpPr>
      <dsp:spPr>
        <a:xfrm>
          <a:off x="0" y="3304161"/>
          <a:ext cx="8229600" cy="10844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BLUE</a:t>
          </a:r>
          <a:endParaRPr lang="en-US" sz="2000" kern="1200" dirty="0"/>
        </a:p>
      </dsp:txBody>
      <dsp:txXfrm>
        <a:off x="0" y="3304161"/>
        <a:ext cx="8229600" cy="585629"/>
      </dsp:txXfrm>
    </dsp:sp>
    <dsp:sp modelId="{6AC2931D-7137-4440-9214-D27277D33DF9}">
      <dsp:nvSpPr>
        <dsp:cNvPr id="0" name=""/>
        <dsp:cNvSpPr/>
      </dsp:nvSpPr>
      <dsp:spPr>
        <a:xfrm>
          <a:off x="0" y="3868101"/>
          <a:ext cx="4114799" cy="49886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WE ARE TAKING A BLUE SKY APPROACH.  THIS INITIATIVE LOOKS VERY PROMISING BUT THERE MAY BE HIDDEN STORM CLOUDS WE DO NOT YET FORSEE</a:t>
          </a:r>
          <a:endParaRPr lang="en-US" sz="1100" kern="1200" dirty="0"/>
        </a:p>
      </dsp:txBody>
      <dsp:txXfrm>
        <a:off x="0" y="3868101"/>
        <a:ext cx="4114799" cy="498869"/>
      </dsp:txXfrm>
    </dsp:sp>
    <dsp:sp modelId="{F4A40B13-31FE-40AE-91A4-EB8B3CD33785}">
      <dsp:nvSpPr>
        <dsp:cNvPr id="0" name=""/>
        <dsp:cNvSpPr/>
      </dsp:nvSpPr>
      <dsp:spPr>
        <a:xfrm>
          <a:off x="4114800" y="3868101"/>
          <a:ext cx="4114799" cy="4988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WE WILL PROCEED FORWARD RAPIDLY.  WE RESERVE THE RIGHT TO ALTER, MODIFY AND POSSIBLY REDIRECT THIS APPROACH</a:t>
          </a:r>
          <a:endParaRPr lang="en-US" sz="1100" kern="1200" dirty="0"/>
        </a:p>
      </dsp:txBody>
      <dsp:txXfrm>
        <a:off x="4114800" y="3868101"/>
        <a:ext cx="4114799" cy="498869"/>
      </dsp:txXfrm>
    </dsp:sp>
    <dsp:sp modelId="{E741C97B-D863-48E3-A7EF-E8A5386FA04F}">
      <dsp:nvSpPr>
        <dsp:cNvPr id="0" name=""/>
        <dsp:cNvSpPr/>
      </dsp:nvSpPr>
      <dsp:spPr>
        <a:xfrm rot="10800000">
          <a:off x="0" y="1652468"/>
          <a:ext cx="8229600" cy="1667960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YELLOW</a:t>
          </a:r>
          <a:endParaRPr lang="en-US" sz="2000" kern="1200" dirty="0"/>
        </a:p>
      </dsp:txBody>
      <dsp:txXfrm rot="-10800000">
        <a:off x="0" y="1652468"/>
        <a:ext cx="8229600" cy="585454"/>
      </dsp:txXfrm>
    </dsp:sp>
    <dsp:sp modelId="{B02B1E86-1AC5-4553-BC26-4067B02D5F3F}">
      <dsp:nvSpPr>
        <dsp:cNvPr id="0" name=""/>
        <dsp:cNvSpPr/>
      </dsp:nvSpPr>
      <dsp:spPr>
        <a:xfrm>
          <a:off x="0" y="2237922"/>
          <a:ext cx="4114799" cy="49872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WE WILL PROCEED WITH CAUTION</a:t>
          </a:r>
          <a:endParaRPr lang="en-US" sz="1100" kern="1200" dirty="0"/>
        </a:p>
      </dsp:txBody>
      <dsp:txXfrm>
        <a:off x="0" y="2237922"/>
        <a:ext cx="4114799" cy="498720"/>
      </dsp:txXfrm>
    </dsp:sp>
    <dsp:sp modelId="{4B9110FA-9B12-42D1-B271-D38E037521CB}">
      <dsp:nvSpPr>
        <dsp:cNvPr id="0" name=""/>
        <dsp:cNvSpPr/>
      </dsp:nvSpPr>
      <dsp:spPr>
        <a:xfrm>
          <a:off x="4114800" y="2237922"/>
          <a:ext cx="4114799" cy="49872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WE RESERVE THE RIGHT TO ALTER, MODIFY, AND POSSIBLY ABANDON THIS INITIATIVE.  WE MAY OR MAY NOT PROCEED TO THE FINISH LINE</a:t>
          </a:r>
          <a:endParaRPr lang="en-US" sz="1100" kern="1200" dirty="0"/>
        </a:p>
      </dsp:txBody>
      <dsp:txXfrm>
        <a:off x="4114800" y="2237922"/>
        <a:ext cx="4114799" cy="498720"/>
      </dsp:txXfrm>
    </dsp:sp>
    <dsp:sp modelId="{AE60144B-4E94-4175-8DCD-C6E7830396B6}">
      <dsp:nvSpPr>
        <dsp:cNvPr id="0" name=""/>
        <dsp:cNvSpPr/>
      </dsp:nvSpPr>
      <dsp:spPr>
        <a:xfrm rot="10800000">
          <a:off x="0" y="775"/>
          <a:ext cx="8229600" cy="1667960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GREEN</a:t>
          </a:r>
          <a:endParaRPr lang="en-US" sz="2000" kern="1200" dirty="0"/>
        </a:p>
      </dsp:txBody>
      <dsp:txXfrm rot="-10800000">
        <a:off x="0" y="775"/>
        <a:ext cx="8229600" cy="585454"/>
      </dsp:txXfrm>
    </dsp:sp>
    <dsp:sp modelId="{56DBFDA6-8990-4355-9843-DA8213CBFBD4}">
      <dsp:nvSpPr>
        <dsp:cNvPr id="0" name=""/>
        <dsp:cNvSpPr/>
      </dsp:nvSpPr>
      <dsp:spPr>
        <a:xfrm>
          <a:off x="0" y="586229"/>
          <a:ext cx="4114799" cy="498720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TOTAL—SILK CORD-COMMITMENT</a:t>
          </a:r>
          <a:endParaRPr lang="en-US" sz="1100" kern="1200" dirty="0"/>
        </a:p>
      </dsp:txBody>
      <dsp:txXfrm>
        <a:off x="0" y="586229"/>
        <a:ext cx="4114799" cy="498720"/>
      </dsp:txXfrm>
    </dsp:sp>
    <dsp:sp modelId="{4D6417AD-CB53-4968-AB5C-DA8543014BB4}">
      <dsp:nvSpPr>
        <dsp:cNvPr id="0" name=""/>
        <dsp:cNvSpPr/>
      </dsp:nvSpPr>
      <dsp:spPr>
        <a:xfrm>
          <a:off x="4114800" y="586229"/>
          <a:ext cx="4114799" cy="49872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WE ARE TOTALLY AND FULLY COMMITTED;  WE WILL NOT BACK OFF; TOTAL FAILURE IS THE ONLY ALTERNATIVE</a:t>
          </a:r>
          <a:endParaRPr lang="en-US" sz="1100" kern="1200" dirty="0"/>
        </a:p>
      </dsp:txBody>
      <dsp:txXfrm>
        <a:off x="4114800" y="586229"/>
        <a:ext cx="4114799" cy="4987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C044C-7E0A-4173-8E53-862E40D75075}">
      <dsp:nvSpPr>
        <dsp:cNvPr id="0" name=""/>
        <dsp:cNvSpPr/>
      </dsp:nvSpPr>
      <dsp:spPr>
        <a:xfrm>
          <a:off x="0" y="3304161"/>
          <a:ext cx="8229600" cy="1084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3</a:t>
          </a:r>
          <a:endParaRPr lang="en-US" sz="2000" kern="1200" dirty="0"/>
        </a:p>
      </dsp:txBody>
      <dsp:txXfrm>
        <a:off x="0" y="3304161"/>
        <a:ext cx="8229600" cy="585629"/>
      </dsp:txXfrm>
    </dsp:sp>
    <dsp:sp modelId="{E94EDD6C-2917-4DBE-993B-512D10063711}">
      <dsp:nvSpPr>
        <dsp:cNvPr id="0" name=""/>
        <dsp:cNvSpPr/>
      </dsp:nvSpPr>
      <dsp:spPr>
        <a:xfrm>
          <a:off x="0" y="3868101"/>
          <a:ext cx="4114799" cy="4988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Commitment</a:t>
          </a:r>
          <a:endParaRPr lang="en-US" sz="1200" kern="1200" dirty="0"/>
        </a:p>
      </dsp:txBody>
      <dsp:txXfrm>
        <a:off x="0" y="3868101"/>
        <a:ext cx="4114799" cy="498869"/>
      </dsp:txXfrm>
    </dsp:sp>
    <dsp:sp modelId="{DEF44C60-EF39-4B7C-972F-479E194EA8D9}">
      <dsp:nvSpPr>
        <dsp:cNvPr id="0" name=""/>
        <dsp:cNvSpPr/>
      </dsp:nvSpPr>
      <dsp:spPr>
        <a:xfrm>
          <a:off x="4114800" y="3868101"/>
          <a:ext cx="4114799" cy="4988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Modifications/alterations are probable.  Abandonments is reserved as a possibility</a:t>
          </a:r>
          <a:endParaRPr lang="en-US" sz="1200" kern="1200" dirty="0"/>
        </a:p>
      </dsp:txBody>
      <dsp:txXfrm>
        <a:off x="4114800" y="3868101"/>
        <a:ext cx="4114799" cy="498869"/>
      </dsp:txXfrm>
    </dsp:sp>
    <dsp:sp modelId="{3E723672-FAF8-43F5-93AD-3B2BCDBC55C5}">
      <dsp:nvSpPr>
        <dsp:cNvPr id="0" name=""/>
        <dsp:cNvSpPr/>
      </dsp:nvSpPr>
      <dsp:spPr>
        <a:xfrm rot="10800000">
          <a:off x="0" y="1652468"/>
          <a:ext cx="8229600" cy="166796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2</a:t>
          </a:r>
          <a:endParaRPr lang="en-US" sz="2000" kern="1200" dirty="0"/>
        </a:p>
      </dsp:txBody>
      <dsp:txXfrm rot="-10800000">
        <a:off x="0" y="1652468"/>
        <a:ext cx="8229600" cy="585454"/>
      </dsp:txXfrm>
    </dsp:sp>
    <dsp:sp modelId="{9064B266-ADDD-45BC-88DC-4A8B260ABABA}">
      <dsp:nvSpPr>
        <dsp:cNvPr id="0" name=""/>
        <dsp:cNvSpPr/>
      </dsp:nvSpPr>
      <dsp:spPr>
        <a:xfrm>
          <a:off x="0" y="2237922"/>
          <a:ext cx="4114799" cy="498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High Commitment</a:t>
          </a:r>
          <a:endParaRPr lang="en-US" sz="1200" kern="1200" dirty="0"/>
        </a:p>
      </dsp:txBody>
      <dsp:txXfrm>
        <a:off x="0" y="2237922"/>
        <a:ext cx="4114799" cy="498720"/>
      </dsp:txXfrm>
    </dsp:sp>
    <dsp:sp modelId="{6B56B1C3-9CC8-4CCC-9703-825C31A639B1}">
      <dsp:nvSpPr>
        <dsp:cNvPr id="0" name=""/>
        <dsp:cNvSpPr/>
      </dsp:nvSpPr>
      <dsp:spPr>
        <a:xfrm>
          <a:off x="4114800" y="2237922"/>
          <a:ext cx="4114799" cy="498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Alterations/modifications are possible, but not probable.  Abandonment of approach is highly unlikely</a:t>
          </a:r>
          <a:endParaRPr lang="en-US" sz="1200" kern="1200" dirty="0"/>
        </a:p>
      </dsp:txBody>
      <dsp:txXfrm>
        <a:off x="4114800" y="2237922"/>
        <a:ext cx="4114799" cy="498720"/>
      </dsp:txXfrm>
    </dsp:sp>
    <dsp:sp modelId="{7A495C23-176D-4CBA-B4E9-22D6E4FAF96F}">
      <dsp:nvSpPr>
        <dsp:cNvPr id="0" name=""/>
        <dsp:cNvSpPr/>
      </dsp:nvSpPr>
      <dsp:spPr>
        <a:xfrm rot="10800000">
          <a:off x="0" y="775"/>
          <a:ext cx="8229600" cy="166796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1</a:t>
          </a:r>
          <a:endParaRPr lang="en-US" sz="2000" kern="1200" dirty="0"/>
        </a:p>
      </dsp:txBody>
      <dsp:txXfrm rot="-10800000">
        <a:off x="0" y="775"/>
        <a:ext cx="8229600" cy="585454"/>
      </dsp:txXfrm>
    </dsp:sp>
    <dsp:sp modelId="{2EDB2F0B-5591-4100-B0DA-3E683DDE372A}">
      <dsp:nvSpPr>
        <dsp:cNvPr id="0" name=""/>
        <dsp:cNvSpPr/>
      </dsp:nvSpPr>
      <dsp:spPr>
        <a:xfrm>
          <a:off x="0" y="586229"/>
          <a:ext cx="4114799" cy="498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Total Commitment</a:t>
          </a:r>
          <a:endParaRPr lang="en-US" sz="1200" kern="1200" dirty="0"/>
        </a:p>
      </dsp:txBody>
      <dsp:txXfrm>
        <a:off x="0" y="586229"/>
        <a:ext cx="4114799" cy="498720"/>
      </dsp:txXfrm>
    </dsp:sp>
    <dsp:sp modelId="{CC28DDEC-07A9-4EC2-8BFC-41DE6A8C0E31}">
      <dsp:nvSpPr>
        <dsp:cNvPr id="0" name=""/>
        <dsp:cNvSpPr/>
      </dsp:nvSpPr>
      <dsp:spPr>
        <a:xfrm>
          <a:off x="4114800" y="586229"/>
          <a:ext cx="4114799" cy="498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We are completely committed to this approach.  It will not be abandoned nor modified significantly.</a:t>
          </a:r>
          <a:endParaRPr lang="en-US" sz="1200" kern="1200" dirty="0"/>
        </a:p>
      </dsp:txBody>
      <dsp:txXfrm>
        <a:off x="4114800" y="586229"/>
        <a:ext cx="4114799" cy="4987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91C60-C211-4F23-B0DB-BEE8B9F86F7C}">
      <dsp:nvSpPr>
        <dsp:cNvPr id="0" name=""/>
        <dsp:cNvSpPr/>
      </dsp:nvSpPr>
      <dsp:spPr>
        <a:xfrm rot="5400000">
          <a:off x="-238868" y="239242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Behavior</a:t>
          </a:r>
          <a:endParaRPr lang="en-US" sz="1300" kern="1200" dirty="0"/>
        </a:p>
      </dsp:txBody>
      <dsp:txXfrm rot="-5400000">
        <a:off x="1" y="557734"/>
        <a:ext cx="1114719" cy="477737"/>
      </dsp:txXfrm>
    </dsp:sp>
    <dsp:sp modelId="{68A5E126-3ED8-4B7A-81C5-AFC418CA8A11}">
      <dsp:nvSpPr>
        <dsp:cNvPr id="0" name=""/>
        <dsp:cNvSpPr/>
      </dsp:nvSpPr>
      <dsp:spPr>
        <a:xfrm rot="5400000">
          <a:off x="4154611" y="-3039517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MBUSI calls about stoppage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Asked “Who did it?” not “What happened?”</a:t>
          </a:r>
          <a:endParaRPr lang="en-US" sz="2700" kern="1200" dirty="0"/>
        </a:p>
      </dsp:txBody>
      <dsp:txXfrm rot="-5400000">
        <a:off x="1114720" y="50903"/>
        <a:ext cx="7064351" cy="934038"/>
      </dsp:txXfrm>
    </dsp:sp>
    <dsp:sp modelId="{41404172-6A6F-4F29-B062-ECCB7B987759}">
      <dsp:nvSpPr>
        <dsp:cNvPr id="0" name=""/>
        <dsp:cNvSpPr/>
      </dsp:nvSpPr>
      <dsp:spPr>
        <a:xfrm rot="5400000">
          <a:off x="-238868" y="1637358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Organizational Resources</a:t>
          </a:r>
          <a:endParaRPr lang="en-US" sz="1300" kern="1200" dirty="0"/>
        </a:p>
      </dsp:txBody>
      <dsp:txXfrm rot="-5400000">
        <a:off x="1" y="1955850"/>
        <a:ext cx="1114719" cy="477737"/>
      </dsp:txXfrm>
    </dsp:sp>
    <dsp:sp modelId="{63793A0C-FE16-404F-8628-E4E32AB26620}">
      <dsp:nvSpPr>
        <dsp:cNvPr id="0" name=""/>
        <dsp:cNvSpPr/>
      </dsp:nvSpPr>
      <dsp:spPr>
        <a:xfrm rot="5400000">
          <a:off x="4154611" y="-1641401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Flow of funds indicates priorities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“Show me the money!!”</a:t>
          </a:r>
          <a:endParaRPr lang="en-US" sz="2700" kern="1200" dirty="0"/>
        </a:p>
      </dsp:txBody>
      <dsp:txXfrm rot="-5400000">
        <a:off x="1114720" y="1449019"/>
        <a:ext cx="7064351" cy="934038"/>
      </dsp:txXfrm>
    </dsp:sp>
    <dsp:sp modelId="{84AD3568-A07B-417C-8715-0242A5DB13DD}">
      <dsp:nvSpPr>
        <dsp:cNvPr id="0" name=""/>
        <dsp:cNvSpPr/>
      </dsp:nvSpPr>
      <dsp:spPr>
        <a:xfrm rot="5400000">
          <a:off x="-238868" y="3035474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Leader Support</a:t>
          </a:r>
          <a:endParaRPr lang="en-US" sz="1300" kern="1200" dirty="0"/>
        </a:p>
      </dsp:txBody>
      <dsp:txXfrm rot="-5400000">
        <a:off x="1" y="3353966"/>
        <a:ext cx="1114719" cy="477737"/>
      </dsp:txXfrm>
    </dsp:sp>
    <dsp:sp modelId="{DB8697FC-7DC5-48BB-AA6E-3EBEA6A74015}">
      <dsp:nvSpPr>
        <dsp:cNvPr id="0" name=""/>
        <dsp:cNvSpPr/>
      </dsp:nvSpPr>
      <dsp:spPr>
        <a:xfrm rot="5400000">
          <a:off x="4154611" y="-243285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MBUSI  question about numbers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Importance of having someone’s back</a:t>
          </a:r>
          <a:endParaRPr lang="en-US" sz="2700" kern="1200" dirty="0"/>
        </a:p>
      </dsp:txBody>
      <dsp:txXfrm rot="-5400000">
        <a:off x="1114720" y="2847135"/>
        <a:ext cx="7064351" cy="934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4393C-7FB2-46C8-AE8F-F729FE171FC2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FF14C-66DD-42F7-ABC3-750BD0087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4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New Dean’s Dilemma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5C716-5E0C-4F75-A28D-F98CB4B259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Carol Dwyer’s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FF14C-66DD-42F7-ABC3-750BD008744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4E3500-F3DA-4335-B8A4-B5F59E87B4D8}" type="datetimeFigureOut">
              <a:rPr lang="en-US" smtClean="0"/>
              <a:pPr/>
              <a:t>8/16/19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3AE1B3-2941-4041-9B41-4CD087251D2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STRATEGIC ALIGNMENT: The Key to Change Effectiveness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Prepared for Blackburn Symposium</a:t>
            </a:r>
          </a:p>
          <a:p>
            <a:r>
              <a:rPr lang="en-ZA" smtClean="0"/>
              <a:t>August 24, 2019 </a:t>
            </a:r>
            <a:endParaRPr lang="en-ZA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Communication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COLORS OF COMMITMENT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Communication Commitment Chart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CONFIRM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Confirmation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Leader Alignment Model 				     {SLAM}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SEVEN KILLERS OF 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THINK THEY ARE?  </a:t>
            </a:r>
          </a:p>
          <a:p>
            <a:endParaRPr lang="en-US" dirty="0" smtClean="0"/>
          </a:p>
          <a:p>
            <a:r>
              <a:rPr lang="en-US" dirty="0" smtClean="0"/>
              <a:t>In other words: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Why/how do your leaders commit to 	organizational initiatives?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Why/how do you commit?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3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Killer of 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Pontius Pilate Approach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eaders implement this approach with a symbolic ‘hand washing’ show of support.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05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851648" cy="6096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SEVEN KILLERS  OF LOWER-LEVEL COMMITMENT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7425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851648" cy="6096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SEVEN KILLERS  OF LOWER-LEVEL COMMITMENT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040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Commitment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COMMUNICATE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285</TotalTime>
  <Words>479</Words>
  <Application>Microsoft Macintosh PowerPoint</Application>
  <PresentationFormat>On-screen Show (4:3)</PresentationFormat>
  <Paragraphs>98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STRATEGIC ALIGNMENT: The Key to Change Effectiveness</vt:lpstr>
      <vt:lpstr>Strategic Leader Alignment Model          {SLAM}</vt:lpstr>
      <vt:lpstr>  COMMITMENT</vt:lpstr>
      <vt:lpstr>SEVEN KILLERS OF COMMITMENT</vt:lpstr>
      <vt:lpstr>The First Killer of Commitment</vt:lpstr>
      <vt:lpstr>SEVEN KILLERS  OF LOWER-LEVEL COMMITMENT</vt:lpstr>
      <vt:lpstr>SEVEN KILLERS  OF LOWER-LEVEL COMMITMENT</vt:lpstr>
      <vt:lpstr>Keys to Commitment</vt:lpstr>
      <vt:lpstr>  COMMUNICATE</vt:lpstr>
      <vt:lpstr>Keys to Communication</vt:lpstr>
      <vt:lpstr>THE COLORS OF COMMITMENT</vt:lpstr>
      <vt:lpstr>Communication Commitment Chart</vt:lpstr>
      <vt:lpstr>  CONFIRM</vt:lpstr>
      <vt:lpstr>Keys to Confirmation</vt:lpstr>
    </vt:vector>
  </TitlesOfParts>
  <Company>University of Alabama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 STAKEHOLDER ANALYSIS</dc:title>
  <dc:creator>Ronald Dulek</dc:creator>
  <cp:lastModifiedBy>Ron Dulek</cp:lastModifiedBy>
  <cp:revision>29</cp:revision>
  <dcterms:created xsi:type="dcterms:W3CDTF">2009-06-05T23:02:25Z</dcterms:created>
  <dcterms:modified xsi:type="dcterms:W3CDTF">2019-08-16T16:11:43Z</dcterms:modified>
</cp:coreProperties>
</file>