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Lst>
  <p:sldSz cy="21945600" cx="32918400"/>
  <p:notesSz cx="9144000" cy="6858000"/>
  <p:embeddedFontLst>
    <p:embeddedFont>
      <p:font typeface="EB Garamond"/>
      <p:regular r:id="rId8"/>
      <p:bold r:id="rId9"/>
      <p:italic r:id="rId10"/>
      <p:boldItalic r:id="rId11"/>
    </p:embeddedFont>
    <p:embeddedFont>
      <p:font typeface="EB Garamond Regular"/>
      <p:bold r:id="rId12"/>
      <p:boldItalic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912">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C268D223-EF6D-44DB-9E5C-A0134F2F7545}">
  <a:tblStyle styleId="{C268D223-EF6D-44DB-9E5C-A0134F2F7545}"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6912" orient="horz"/>
        <p:guide pos="10368"/>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EBGaramond-boldItalic.fntdata"/><Relationship Id="rId10" Type="http://schemas.openxmlformats.org/officeDocument/2006/relationships/font" Target="fonts/EBGaramond-italic.fntdata"/><Relationship Id="rId13" Type="http://schemas.openxmlformats.org/officeDocument/2006/relationships/font" Target="fonts/EBGaramondRegular-boldItalic.fntdata"/><Relationship Id="rId12" Type="http://schemas.openxmlformats.org/officeDocument/2006/relationships/font" Target="fonts/EBGaramondRegular-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font" Target="fonts/EBGaramond-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font" Target="fonts/EBGaramond-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2468880" y="6817362"/>
            <a:ext cx="27980641" cy="4704080"/>
          </a:xfrm>
          <a:prstGeom prst="rect">
            <a:avLst/>
          </a:prstGeom>
          <a:noFill/>
          <a:ln>
            <a:noFill/>
          </a:ln>
        </p:spPr>
        <p:txBody>
          <a:bodyPr anchorCtr="0" anchor="ctr" bIns="156750" lIns="313500" spcFirstLastPara="1" rIns="313500" wrap="square" tIns="15675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4937760" y="12435840"/>
            <a:ext cx="23042881" cy="5608320"/>
          </a:xfrm>
          <a:prstGeom prst="rect">
            <a:avLst/>
          </a:prstGeom>
          <a:noFill/>
          <a:ln>
            <a:noFill/>
          </a:ln>
        </p:spPr>
        <p:txBody>
          <a:bodyPr anchorCtr="0" anchor="t" bIns="156750" lIns="313500" spcFirstLastPara="1" rIns="313500" wrap="square" tIns="156750">
            <a:noAutofit/>
          </a:bodyPr>
          <a:lstStyle>
            <a:lvl1pPr lvl="0" algn="ctr">
              <a:spcBef>
                <a:spcPts val="2200"/>
              </a:spcBef>
              <a:spcAft>
                <a:spcPts val="0"/>
              </a:spcAft>
              <a:buClr>
                <a:srgbClr val="888888"/>
              </a:buClr>
              <a:buSzPts val="11000"/>
              <a:buNone/>
              <a:defRPr>
                <a:solidFill>
                  <a:srgbClr val="888888"/>
                </a:solidFill>
              </a:defRPr>
            </a:lvl1pPr>
            <a:lvl2pPr lvl="1" algn="ctr">
              <a:spcBef>
                <a:spcPts val="1920"/>
              </a:spcBef>
              <a:spcAft>
                <a:spcPts val="0"/>
              </a:spcAft>
              <a:buClr>
                <a:srgbClr val="888888"/>
              </a:buClr>
              <a:buSzPts val="9600"/>
              <a:buNone/>
              <a:defRPr>
                <a:solidFill>
                  <a:srgbClr val="888888"/>
                </a:solidFill>
              </a:defRPr>
            </a:lvl2pPr>
            <a:lvl3pPr lvl="2" algn="ctr">
              <a:spcBef>
                <a:spcPts val="1640"/>
              </a:spcBef>
              <a:spcAft>
                <a:spcPts val="0"/>
              </a:spcAft>
              <a:buClr>
                <a:srgbClr val="888888"/>
              </a:buClr>
              <a:buSzPts val="8200"/>
              <a:buNone/>
              <a:defRPr>
                <a:solidFill>
                  <a:srgbClr val="888888"/>
                </a:solidFill>
              </a:defRPr>
            </a:lvl3pPr>
            <a:lvl4pPr lvl="3" algn="ctr">
              <a:spcBef>
                <a:spcPts val="1380"/>
              </a:spcBef>
              <a:spcAft>
                <a:spcPts val="0"/>
              </a:spcAft>
              <a:buClr>
                <a:srgbClr val="888888"/>
              </a:buClr>
              <a:buSzPts val="6900"/>
              <a:buNone/>
              <a:defRPr>
                <a:solidFill>
                  <a:srgbClr val="888888"/>
                </a:solidFill>
              </a:defRPr>
            </a:lvl4pPr>
            <a:lvl5pPr lvl="4" algn="ctr">
              <a:spcBef>
                <a:spcPts val="1380"/>
              </a:spcBef>
              <a:spcAft>
                <a:spcPts val="0"/>
              </a:spcAft>
              <a:buClr>
                <a:srgbClr val="888888"/>
              </a:buClr>
              <a:buSzPts val="6900"/>
              <a:buNone/>
              <a:defRPr>
                <a:solidFill>
                  <a:srgbClr val="888888"/>
                </a:solidFill>
              </a:defRPr>
            </a:lvl5pPr>
            <a:lvl6pPr lvl="5" algn="ctr">
              <a:spcBef>
                <a:spcPts val="1380"/>
              </a:spcBef>
              <a:spcAft>
                <a:spcPts val="0"/>
              </a:spcAft>
              <a:buClr>
                <a:srgbClr val="888888"/>
              </a:buClr>
              <a:buSzPts val="6900"/>
              <a:buNone/>
              <a:defRPr>
                <a:solidFill>
                  <a:srgbClr val="888888"/>
                </a:solidFill>
              </a:defRPr>
            </a:lvl6pPr>
            <a:lvl7pPr lvl="6" algn="ctr">
              <a:spcBef>
                <a:spcPts val="1380"/>
              </a:spcBef>
              <a:spcAft>
                <a:spcPts val="0"/>
              </a:spcAft>
              <a:buClr>
                <a:srgbClr val="888888"/>
              </a:buClr>
              <a:buSzPts val="6900"/>
              <a:buNone/>
              <a:defRPr>
                <a:solidFill>
                  <a:srgbClr val="888888"/>
                </a:solidFill>
              </a:defRPr>
            </a:lvl7pPr>
            <a:lvl8pPr lvl="7" algn="ctr">
              <a:spcBef>
                <a:spcPts val="1380"/>
              </a:spcBef>
              <a:spcAft>
                <a:spcPts val="0"/>
              </a:spcAft>
              <a:buClr>
                <a:srgbClr val="888888"/>
              </a:buClr>
              <a:buSzPts val="6900"/>
              <a:buNone/>
              <a:defRPr>
                <a:solidFill>
                  <a:srgbClr val="888888"/>
                </a:solidFill>
              </a:defRPr>
            </a:lvl8pPr>
            <a:lvl9pPr lvl="8" algn="ctr">
              <a:spcBef>
                <a:spcPts val="1380"/>
              </a:spcBef>
              <a:spcAft>
                <a:spcPts val="0"/>
              </a:spcAft>
              <a:buClr>
                <a:srgbClr val="888888"/>
              </a:buClr>
              <a:buSzPts val="6900"/>
              <a:buNone/>
              <a:defRPr>
                <a:solidFill>
                  <a:srgbClr val="888888"/>
                </a:solidFill>
              </a:defRPr>
            </a:lvl9pPr>
          </a:lstStyle>
          <a:p/>
        </p:txBody>
      </p:sp>
      <p:sp>
        <p:nvSpPr>
          <p:cNvPr id="14" name="Google Shape;14;p2"/>
          <p:cNvSpPr txBox="1"/>
          <p:nvPr>
            <p:ph idx="10" type="dt"/>
          </p:nvPr>
        </p:nvSpPr>
        <p:spPr>
          <a:xfrm>
            <a:off x="1645920" y="20340322"/>
            <a:ext cx="7680960" cy="1168400"/>
          </a:xfrm>
          <a:prstGeom prst="rect">
            <a:avLst/>
          </a:prstGeom>
          <a:noFill/>
          <a:ln>
            <a:noFill/>
          </a:ln>
        </p:spPr>
        <p:txBody>
          <a:bodyPr anchorCtr="0" anchor="ctr" bIns="156750" lIns="313500" spcFirstLastPara="1" rIns="313500" wrap="square" tIns="1567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11247120" y="20340322"/>
            <a:ext cx="10424160" cy="1168400"/>
          </a:xfrm>
          <a:prstGeom prst="rect">
            <a:avLst/>
          </a:prstGeom>
          <a:noFill/>
          <a:ln>
            <a:noFill/>
          </a:ln>
        </p:spPr>
        <p:txBody>
          <a:bodyPr anchorCtr="0" anchor="ctr" bIns="156750" lIns="313500" spcFirstLastPara="1" rIns="313500" wrap="square" tIns="1567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23591520" y="20340322"/>
            <a:ext cx="7680960" cy="1168400"/>
          </a:xfrm>
          <a:prstGeom prst="rect">
            <a:avLst/>
          </a:prstGeom>
          <a:noFill/>
          <a:ln>
            <a:noFill/>
          </a:ln>
        </p:spPr>
        <p:txBody>
          <a:bodyPr anchorCtr="0" anchor="ctr" bIns="156750" lIns="313500" spcFirstLastPara="1" rIns="313500" wrap="square" tIns="1567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1645920" y="878842"/>
            <a:ext cx="29626559" cy="3657600"/>
          </a:xfrm>
          <a:prstGeom prst="rect">
            <a:avLst/>
          </a:prstGeom>
          <a:noFill/>
          <a:ln>
            <a:noFill/>
          </a:ln>
        </p:spPr>
        <p:txBody>
          <a:bodyPr anchorCtr="0" anchor="ctr" bIns="156750" lIns="313500" spcFirstLastPara="1" rIns="313500" wrap="square" tIns="15675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9217661" y="-2451098"/>
            <a:ext cx="14483082" cy="29626559"/>
          </a:xfrm>
          <a:prstGeom prst="rect">
            <a:avLst/>
          </a:prstGeom>
          <a:noFill/>
          <a:ln>
            <a:noFill/>
          </a:ln>
        </p:spPr>
        <p:txBody>
          <a:bodyPr anchorCtr="0" anchor="t" bIns="156750" lIns="313500" spcFirstLastPara="1" rIns="313500" wrap="square" tIns="1567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1645920" y="20340322"/>
            <a:ext cx="7680960" cy="1168400"/>
          </a:xfrm>
          <a:prstGeom prst="rect">
            <a:avLst/>
          </a:prstGeom>
          <a:noFill/>
          <a:ln>
            <a:noFill/>
          </a:ln>
        </p:spPr>
        <p:txBody>
          <a:bodyPr anchorCtr="0" anchor="ctr" bIns="156750" lIns="313500" spcFirstLastPara="1" rIns="313500" wrap="square" tIns="1567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11247120" y="20340322"/>
            <a:ext cx="10424160" cy="1168400"/>
          </a:xfrm>
          <a:prstGeom prst="rect">
            <a:avLst/>
          </a:prstGeom>
          <a:noFill/>
          <a:ln>
            <a:noFill/>
          </a:ln>
        </p:spPr>
        <p:txBody>
          <a:bodyPr anchorCtr="0" anchor="ctr" bIns="156750" lIns="313500" spcFirstLastPara="1" rIns="313500" wrap="square" tIns="1567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23591520" y="20340322"/>
            <a:ext cx="7680960" cy="1168400"/>
          </a:xfrm>
          <a:prstGeom prst="rect">
            <a:avLst/>
          </a:prstGeom>
          <a:noFill/>
          <a:ln>
            <a:noFill/>
          </a:ln>
        </p:spPr>
        <p:txBody>
          <a:bodyPr anchorCtr="0" anchor="ctr" bIns="156750" lIns="313500" spcFirstLastPara="1" rIns="313500" wrap="square" tIns="1567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18206721" y="6537963"/>
            <a:ext cx="18724880" cy="7406640"/>
          </a:xfrm>
          <a:prstGeom prst="rect">
            <a:avLst/>
          </a:prstGeom>
          <a:noFill/>
          <a:ln>
            <a:noFill/>
          </a:ln>
        </p:spPr>
        <p:txBody>
          <a:bodyPr anchorCtr="0" anchor="ctr" bIns="156750" lIns="313500" spcFirstLastPara="1" rIns="313500" wrap="square" tIns="15675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3119120" y="-594357"/>
            <a:ext cx="18724880" cy="21671280"/>
          </a:xfrm>
          <a:prstGeom prst="rect">
            <a:avLst/>
          </a:prstGeom>
          <a:noFill/>
          <a:ln>
            <a:noFill/>
          </a:ln>
        </p:spPr>
        <p:txBody>
          <a:bodyPr anchorCtr="0" anchor="t" bIns="156750" lIns="313500" spcFirstLastPara="1" rIns="313500" wrap="square" tIns="1567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1645920" y="20340322"/>
            <a:ext cx="7680960" cy="1168400"/>
          </a:xfrm>
          <a:prstGeom prst="rect">
            <a:avLst/>
          </a:prstGeom>
          <a:noFill/>
          <a:ln>
            <a:noFill/>
          </a:ln>
        </p:spPr>
        <p:txBody>
          <a:bodyPr anchorCtr="0" anchor="ctr" bIns="156750" lIns="313500" spcFirstLastPara="1" rIns="313500" wrap="square" tIns="1567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11247120" y="20340322"/>
            <a:ext cx="10424160" cy="1168400"/>
          </a:xfrm>
          <a:prstGeom prst="rect">
            <a:avLst/>
          </a:prstGeom>
          <a:noFill/>
          <a:ln>
            <a:noFill/>
          </a:ln>
        </p:spPr>
        <p:txBody>
          <a:bodyPr anchorCtr="0" anchor="ctr" bIns="156750" lIns="313500" spcFirstLastPara="1" rIns="313500" wrap="square" tIns="1567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23591520" y="20340322"/>
            <a:ext cx="7680960" cy="1168400"/>
          </a:xfrm>
          <a:prstGeom prst="rect">
            <a:avLst/>
          </a:prstGeom>
          <a:noFill/>
          <a:ln>
            <a:noFill/>
          </a:ln>
        </p:spPr>
        <p:txBody>
          <a:bodyPr anchorCtr="0" anchor="ctr" bIns="156750" lIns="313500" spcFirstLastPara="1" rIns="313500" wrap="square" tIns="1567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1645920" y="878842"/>
            <a:ext cx="29626559" cy="3657600"/>
          </a:xfrm>
          <a:prstGeom prst="rect">
            <a:avLst/>
          </a:prstGeom>
          <a:noFill/>
          <a:ln>
            <a:noFill/>
          </a:ln>
        </p:spPr>
        <p:txBody>
          <a:bodyPr anchorCtr="0" anchor="ctr" bIns="156750" lIns="313500" spcFirstLastPara="1" rIns="313500" wrap="square" tIns="15675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1645920" y="5120641"/>
            <a:ext cx="29626559" cy="14483082"/>
          </a:xfrm>
          <a:prstGeom prst="rect">
            <a:avLst/>
          </a:prstGeom>
          <a:noFill/>
          <a:ln>
            <a:noFill/>
          </a:ln>
        </p:spPr>
        <p:txBody>
          <a:bodyPr anchorCtr="0" anchor="t" bIns="156750" lIns="313500" spcFirstLastPara="1" rIns="313500" wrap="square" tIns="1567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 name="Google Shape;20;p3"/>
          <p:cNvSpPr txBox="1"/>
          <p:nvPr>
            <p:ph idx="10" type="dt"/>
          </p:nvPr>
        </p:nvSpPr>
        <p:spPr>
          <a:xfrm>
            <a:off x="1645920" y="20340322"/>
            <a:ext cx="7680960" cy="1168400"/>
          </a:xfrm>
          <a:prstGeom prst="rect">
            <a:avLst/>
          </a:prstGeom>
          <a:noFill/>
          <a:ln>
            <a:noFill/>
          </a:ln>
        </p:spPr>
        <p:txBody>
          <a:bodyPr anchorCtr="0" anchor="ctr" bIns="156750" lIns="313500" spcFirstLastPara="1" rIns="313500" wrap="square" tIns="1567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11247120" y="20340322"/>
            <a:ext cx="10424160" cy="1168400"/>
          </a:xfrm>
          <a:prstGeom prst="rect">
            <a:avLst/>
          </a:prstGeom>
          <a:noFill/>
          <a:ln>
            <a:noFill/>
          </a:ln>
        </p:spPr>
        <p:txBody>
          <a:bodyPr anchorCtr="0" anchor="ctr" bIns="156750" lIns="313500" spcFirstLastPara="1" rIns="313500" wrap="square" tIns="1567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23591520" y="20340322"/>
            <a:ext cx="7680960" cy="1168400"/>
          </a:xfrm>
          <a:prstGeom prst="rect">
            <a:avLst/>
          </a:prstGeom>
          <a:noFill/>
          <a:ln>
            <a:noFill/>
          </a:ln>
        </p:spPr>
        <p:txBody>
          <a:bodyPr anchorCtr="0" anchor="ctr" bIns="156750" lIns="313500" spcFirstLastPara="1" rIns="313500" wrap="square" tIns="1567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2600327" y="14102081"/>
            <a:ext cx="27980641" cy="4358640"/>
          </a:xfrm>
          <a:prstGeom prst="rect">
            <a:avLst/>
          </a:prstGeom>
          <a:noFill/>
          <a:ln>
            <a:noFill/>
          </a:ln>
        </p:spPr>
        <p:txBody>
          <a:bodyPr anchorCtr="0" anchor="t" bIns="156750" lIns="313500" spcFirstLastPara="1" rIns="313500" wrap="square" tIns="156750">
            <a:noAutofit/>
          </a:bodyPr>
          <a:lstStyle>
            <a:lvl1pPr lvl="0" algn="l">
              <a:spcBef>
                <a:spcPts val="0"/>
              </a:spcBef>
              <a:spcAft>
                <a:spcPts val="0"/>
              </a:spcAft>
              <a:buClr>
                <a:schemeClr val="dk1"/>
              </a:buClr>
              <a:buSzPts val="13700"/>
              <a:buFont typeface="Calibri"/>
              <a:buNone/>
              <a:defRPr b="1" sz="137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2600327" y="9301483"/>
            <a:ext cx="27980641" cy="4800598"/>
          </a:xfrm>
          <a:prstGeom prst="rect">
            <a:avLst/>
          </a:prstGeom>
          <a:noFill/>
          <a:ln>
            <a:noFill/>
          </a:ln>
        </p:spPr>
        <p:txBody>
          <a:bodyPr anchorCtr="0" anchor="b" bIns="156750" lIns="313500" spcFirstLastPara="1" rIns="313500" wrap="square" tIns="156750">
            <a:noAutofit/>
          </a:bodyPr>
          <a:lstStyle>
            <a:lvl1pPr indent="-228600" lvl="0" marL="457200" algn="l">
              <a:spcBef>
                <a:spcPts val="1380"/>
              </a:spcBef>
              <a:spcAft>
                <a:spcPts val="0"/>
              </a:spcAft>
              <a:buClr>
                <a:srgbClr val="888888"/>
              </a:buClr>
              <a:buSzPts val="6900"/>
              <a:buNone/>
              <a:defRPr sz="6900">
                <a:solidFill>
                  <a:srgbClr val="888888"/>
                </a:solidFill>
              </a:defRPr>
            </a:lvl1pPr>
            <a:lvl2pPr indent="-228600" lvl="1" marL="914400" algn="l">
              <a:spcBef>
                <a:spcPts val="1240"/>
              </a:spcBef>
              <a:spcAft>
                <a:spcPts val="0"/>
              </a:spcAft>
              <a:buClr>
                <a:srgbClr val="888888"/>
              </a:buClr>
              <a:buSzPts val="6200"/>
              <a:buNone/>
              <a:defRPr sz="6200">
                <a:solidFill>
                  <a:srgbClr val="888888"/>
                </a:solidFill>
              </a:defRPr>
            </a:lvl2pPr>
            <a:lvl3pPr indent="-228600" lvl="2" marL="1371600" algn="l">
              <a:spcBef>
                <a:spcPts val="1100"/>
              </a:spcBef>
              <a:spcAft>
                <a:spcPts val="0"/>
              </a:spcAft>
              <a:buClr>
                <a:srgbClr val="888888"/>
              </a:buClr>
              <a:buSzPts val="5500"/>
              <a:buNone/>
              <a:defRPr sz="5500">
                <a:solidFill>
                  <a:srgbClr val="888888"/>
                </a:solidFill>
              </a:defRPr>
            </a:lvl3pPr>
            <a:lvl4pPr indent="-228600" lvl="3" marL="1828800" algn="l">
              <a:spcBef>
                <a:spcPts val="960"/>
              </a:spcBef>
              <a:spcAft>
                <a:spcPts val="0"/>
              </a:spcAft>
              <a:buClr>
                <a:srgbClr val="888888"/>
              </a:buClr>
              <a:buSzPts val="4800"/>
              <a:buNone/>
              <a:defRPr sz="4800">
                <a:solidFill>
                  <a:srgbClr val="888888"/>
                </a:solidFill>
              </a:defRPr>
            </a:lvl4pPr>
            <a:lvl5pPr indent="-228600" lvl="4" marL="2286000" algn="l">
              <a:spcBef>
                <a:spcPts val="960"/>
              </a:spcBef>
              <a:spcAft>
                <a:spcPts val="0"/>
              </a:spcAft>
              <a:buClr>
                <a:srgbClr val="888888"/>
              </a:buClr>
              <a:buSzPts val="4800"/>
              <a:buNone/>
              <a:defRPr sz="4800">
                <a:solidFill>
                  <a:srgbClr val="888888"/>
                </a:solidFill>
              </a:defRPr>
            </a:lvl5pPr>
            <a:lvl6pPr indent="-228600" lvl="5" marL="2743200" algn="l">
              <a:spcBef>
                <a:spcPts val="960"/>
              </a:spcBef>
              <a:spcAft>
                <a:spcPts val="0"/>
              </a:spcAft>
              <a:buClr>
                <a:srgbClr val="888888"/>
              </a:buClr>
              <a:buSzPts val="4800"/>
              <a:buNone/>
              <a:defRPr sz="4800">
                <a:solidFill>
                  <a:srgbClr val="888888"/>
                </a:solidFill>
              </a:defRPr>
            </a:lvl6pPr>
            <a:lvl7pPr indent="-228600" lvl="6" marL="3200400" algn="l">
              <a:spcBef>
                <a:spcPts val="960"/>
              </a:spcBef>
              <a:spcAft>
                <a:spcPts val="0"/>
              </a:spcAft>
              <a:buClr>
                <a:srgbClr val="888888"/>
              </a:buClr>
              <a:buSzPts val="4800"/>
              <a:buNone/>
              <a:defRPr sz="4800">
                <a:solidFill>
                  <a:srgbClr val="888888"/>
                </a:solidFill>
              </a:defRPr>
            </a:lvl7pPr>
            <a:lvl8pPr indent="-228600" lvl="7" marL="3657600" algn="l">
              <a:spcBef>
                <a:spcPts val="960"/>
              </a:spcBef>
              <a:spcAft>
                <a:spcPts val="0"/>
              </a:spcAft>
              <a:buClr>
                <a:srgbClr val="888888"/>
              </a:buClr>
              <a:buSzPts val="4800"/>
              <a:buNone/>
              <a:defRPr sz="4800">
                <a:solidFill>
                  <a:srgbClr val="888888"/>
                </a:solidFill>
              </a:defRPr>
            </a:lvl8pPr>
            <a:lvl9pPr indent="-228600" lvl="8" marL="4114800" algn="l">
              <a:spcBef>
                <a:spcPts val="960"/>
              </a:spcBef>
              <a:spcAft>
                <a:spcPts val="0"/>
              </a:spcAft>
              <a:buClr>
                <a:srgbClr val="888888"/>
              </a:buClr>
              <a:buSzPts val="4800"/>
              <a:buNone/>
              <a:defRPr sz="4800">
                <a:solidFill>
                  <a:srgbClr val="888888"/>
                </a:solidFill>
              </a:defRPr>
            </a:lvl9pPr>
          </a:lstStyle>
          <a:p/>
        </p:txBody>
      </p:sp>
      <p:sp>
        <p:nvSpPr>
          <p:cNvPr id="26" name="Google Shape;26;p4"/>
          <p:cNvSpPr txBox="1"/>
          <p:nvPr>
            <p:ph idx="10" type="dt"/>
          </p:nvPr>
        </p:nvSpPr>
        <p:spPr>
          <a:xfrm>
            <a:off x="1645920" y="20340322"/>
            <a:ext cx="7680960" cy="1168400"/>
          </a:xfrm>
          <a:prstGeom prst="rect">
            <a:avLst/>
          </a:prstGeom>
          <a:noFill/>
          <a:ln>
            <a:noFill/>
          </a:ln>
        </p:spPr>
        <p:txBody>
          <a:bodyPr anchorCtr="0" anchor="ctr" bIns="156750" lIns="313500" spcFirstLastPara="1" rIns="313500" wrap="square" tIns="1567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11247120" y="20340322"/>
            <a:ext cx="10424160" cy="1168400"/>
          </a:xfrm>
          <a:prstGeom prst="rect">
            <a:avLst/>
          </a:prstGeom>
          <a:noFill/>
          <a:ln>
            <a:noFill/>
          </a:ln>
        </p:spPr>
        <p:txBody>
          <a:bodyPr anchorCtr="0" anchor="ctr" bIns="156750" lIns="313500" spcFirstLastPara="1" rIns="313500" wrap="square" tIns="1567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23591520" y="20340322"/>
            <a:ext cx="7680960" cy="1168400"/>
          </a:xfrm>
          <a:prstGeom prst="rect">
            <a:avLst/>
          </a:prstGeom>
          <a:noFill/>
          <a:ln>
            <a:noFill/>
          </a:ln>
        </p:spPr>
        <p:txBody>
          <a:bodyPr anchorCtr="0" anchor="ctr" bIns="156750" lIns="313500" spcFirstLastPara="1" rIns="313500" wrap="square" tIns="1567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1645920" y="878842"/>
            <a:ext cx="29626559" cy="3657600"/>
          </a:xfrm>
          <a:prstGeom prst="rect">
            <a:avLst/>
          </a:prstGeom>
          <a:noFill/>
          <a:ln>
            <a:noFill/>
          </a:ln>
        </p:spPr>
        <p:txBody>
          <a:bodyPr anchorCtr="0" anchor="ctr" bIns="156750" lIns="313500" spcFirstLastPara="1" rIns="313500" wrap="square" tIns="15675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1645920" y="5120641"/>
            <a:ext cx="14538960" cy="14483082"/>
          </a:xfrm>
          <a:prstGeom prst="rect">
            <a:avLst/>
          </a:prstGeom>
          <a:noFill/>
          <a:ln>
            <a:noFill/>
          </a:ln>
        </p:spPr>
        <p:txBody>
          <a:bodyPr anchorCtr="0" anchor="t" bIns="156750" lIns="313500" spcFirstLastPara="1" rIns="313500" wrap="square" tIns="156750">
            <a:noAutofit/>
          </a:bodyPr>
          <a:lstStyle>
            <a:lvl1pPr indent="-838200" lvl="0" marL="457200" algn="l">
              <a:spcBef>
                <a:spcPts val="1920"/>
              </a:spcBef>
              <a:spcAft>
                <a:spcPts val="0"/>
              </a:spcAft>
              <a:buClr>
                <a:schemeClr val="dk1"/>
              </a:buClr>
              <a:buSzPts val="9600"/>
              <a:buChar char="•"/>
              <a:defRPr sz="9600"/>
            </a:lvl1pPr>
            <a:lvl2pPr indent="-749300" lvl="1" marL="914400" algn="l">
              <a:spcBef>
                <a:spcPts val="1640"/>
              </a:spcBef>
              <a:spcAft>
                <a:spcPts val="0"/>
              </a:spcAft>
              <a:buClr>
                <a:schemeClr val="dk1"/>
              </a:buClr>
              <a:buSzPts val="8200"/>
              <a:buChar char="–"/>
              <a:defRPr sz="8200"/>
            </a:lvl2pPr>
            <a:lvl3pPr indent="-666750" lvl="2" marL="1371600" algn="l">
              <a:spcBef>
                <a:spcPts val="1380"/>
              </a:spcBef>
              <a:spcAft>
                <a:spcPts val="0"/>
              </a:spcAft>
              <a:buClr>
                <a:schemeClr val="dk1"/>
              </a:buClr>
              <a:buSzPts val="6900"/>
              <a:buChar char="•"/>
              <a:defRPr sz="6900"/>
            </a:lvl3pPr>
            <a:lvl4pPr indent="-622300" lvl="3" marL="1828800" algn="l">
              <a:spcBef>
                <a:spcPts val="1240"/>
              </a:spcBef>
              <a:spcAft>
                <a:spcPts val="0"/>
              </a:spcAft>
              <a:buClr>
                <a:schemeClr val="dk1"/>
              </a:buClr>
              <a:buSzPts val="6200"/>
              <a:buChar char="–"/>
              <a:defRPr sz="6200"/>
            </a:lvl4pPr>
            <a:lvl5pPr indent="-622300" lvl="4" marL="2286000" algn="l">
              <a:spcBef>
                <a:spcPts val="1240"/>
              </a:spcBef>
              <a:spcAft>
                <a:spcPts val="0"/>
              </a:spcAft>
              <a:buClr>
                <a:schemeClr val="dk1"/>
              </a:buClr>
              <a:buSzPts val="6200"/>
              <a:buChar char="»"/>
              <a:defRPr sz="6200"/>
            </a:lvl5pPr>
            <a:lvl6pPr indent="-622300" lvl="5" marL="2743200" algn="l">
              <a:spcBef>
                <a:spcPts val="1240"/>
              </a:spcBef>
              <a:spcAft>
                <a:spcPts val="0"/>
              </a:spcAft>
              <a:buClr>
                <a:schemeClr val="dk1"/>
              </a:buClr>
              <a:buSzPts val="6200"/>
              <a:buChar char="•"/>
              <a:defRPr sz="6200"/>
            </a:lvl6pPr>
            <a:lvl7pPr indent="-622300" lvl="6" marL="3200400" algn="l">
              <a:spcBef>
                <a:spcPts val="1240"/>
              </a:spcBef>
              <a:spcAft>
                <a:spcPts val="0"/>
              </a:spcAft>
              <a:buClr>
                <a:schemeClr val="dk1"/>
              </a:buClr>
              <a:buSzPts val="6200"/>
              <a:buChar char="•"/>
              <a:defRPr sz="6200"/>
            </a:lvl7pPr>
            <a:lvl8pPr indent="-622300" lvl="7" marL="3657600" algn="l">
              <a:spcBef>
                <a:spcPts val="1240"/>
              </a:spcBef>
              <a:spcAft>
                <a:spcPts val="0"/>
              </a:spcAft>
              <a:buClr>
                <a:schemeClr val="dk1"/>
              </a:buClr>
              <a:buSzPts val="6200"/>
              <a:buChar char="•"/>
              <a:defRPr sz="6200"/>
            </a:lvl8pPr>
            <a:lvl9pPr indent="-622300" lvl="8" marL="4114800" algn="l">
              <a:spcBef>
                <a:spcPts val="1240"/>
              </a:spcBef>
              <a:spcAft>
                <a:spcPts val="0"/>
              </a:spcAft>
              <a:buClr>
                <a:schemeClr val="dk1"/>
              </a:buClr>
              <a:buSzPts val="6200"/>
              <a:buChar char="•"/>
              <a:defRPr sz="6200"/>
            </a:lvl9pPr>
          </a:lstStyle>
          <a:p/>
        </p:txBody>
      </p:sp>
      <p:sp>
        <p:nvSpPr>
          <p:cNvPr id="32" name="Google Shape;32;p5"/>
          <p:cNvSpPr txBox="1"/>
          <p:nvPr>
            <p:ph idx="2" type="body"/>
          </p:nvPr>
        </p:nvSpPr>
        <p:spPr>
          <a:xfrm>
            <a:off x="16733520" y="5120641"/>
            <a:ext cx="14538960" cy="14483082"/>
          </a:xfrm>
          <a:prstGeom prst="rect">
            <a:avLst/>
          </a:prstGeom>
          <a:noFill/>
          <a:ln>
            <a:noFill/>
          </a:ln>
        </p:spPr>
        <p:txBody>
          <a:bodyPr anchorCtr="0" anchor="t" bIns="156750" lIns="313500" spcFirstLastPara="1" rIns="313500" wrap="square" tIns="156750">
            <a:noAutofit/>
          </a:bodyPr>
          <a:lstStyle>
            <a:lvl1pPr indent="-838200" lvl="0" marL="457200" algn="l">
              <a:spcBef>
                <a:spcPts val="1920"/>
              </a:spcBef>
              <a:spcAft>
                <a:spcPts val="0"/>
              </a:spcAft>
              <a:buClr>
                <a:schemeClr val="dk1"/>
              </a:buClr>
              <a:buSzPts val="9600"/>
              <a:buChar char="•"/>
              <a:defRPr sz="9600"/>
            </a:lvl1pPr>
            <a:lvl2pPr indent="-749300" lvl="1" marL="914400" algn="l">
              <a:spcBef>
                <a:spcPts val="1640"/>
              </a:spcBef>
              <a:spcAft>
                <a:spcPts val="0"/>
              </a:spcAft>
              <a:buClr>
                <a:schemeClr val="dk1"/>
              </a:buClr>
              <a:buSzPts val="8200"/>
              <a:buChar char="–"/>
              <a:defRPr sz="8200"/>
            </a:lvl2pPr>
            <a:lvl3pPr indent="-666750" lvl="2" marL="1371600" algn="l">
              <a:spcBef>
                <a:spcPts val="1380"/>
              </a:spcBef>
              <a:spcAft>
                <a:spcPts val="0"/>
              </a:spcAft>
              <a:buClr>
                <a:schemeClr val="dk1"/>
              </a:buClr>
              <a:buSzPts val="6900"/>
              <a:buChar char="•"/>
              <a:defRPr sz="6900"/>
            </a:lvl3pPr>
            <a:lvl4pPr indent="-622300" lvl="3" marL="1828800" algn="l">
              <a:spcBef>
                <a:spcPts val="1240"/>
              </a:spcBef>
              <a:spcAft>
                <a:spcPts val="0"/>
              </a:spcAft>
              <a:buClr>
                <a:schemeClr val="dk1"/>
              </a:buClr>
              <a:buSzPts val="6200"/>
              <a:buChar char="–"/>
              <a:defRPr sz="6200"/>
            </a:lvl4pPr>
            <a:lvl5pPr indent="-622300" lvl="4" marL="2286000" algn="l">
              <a:spcBef>
                <a:spcPts val="1240"/>
              </a:spcBef>
              <a:spcAft>
                <a:spcPts val="0"/>
              </a:spcAft>
              <a:buClr>
                <a:schemeClr val="dk1"/>
              </a:buClr>
              <a:buSzPts val="6200"/>
              <a:buChar char="»"/>
              <a:defRPr sz="6200"/>
            </a:lvl5pPr>
            <a:lvl6pPr indent="-622300" lvl="5" marL="2743200" algn="l">
              <a:spcBef>
                <a:spcPts val="1240"/>
              </a:spcBef>
              <a:spcAft>
                <a:spcPts val="0"/>
              </a:spcAft>
              <a:buClr>
                <a:schemeClr val="dk1"/>
              </a:buClr>
              <a:buSzPts val="6200"/>
              <a:buChar char="•"/>
              <a:defRPr sz="6200"/>
            </a:lvl6pPr>
            <a:lvl7pPr indent="-622300" lvl="6" marL="3200400" algn="l">
              <a:spcBef>
                <a:spcPts val="1240"/>
              </a:spcBef>
              <a:spcAft>
                <a:spcPts val="0"/>
              </a:spcAft>
              <a:buClr>
                <a:schemeClr val="dk1"/>
              </a:buClr>
              <a:buSzPts val="6200"/>
              <a:buChar char="•"/>
              <a:defRPr sz="6200"/>
            </a:lvl7pPr>
            <a:lvl8pPr indent="-622300" lvl="7" marL="3657600" algn="l">
              <a:spcBef>
                <a:spcPts val="1240"/>
              </a:spcBef>
              <a:spcAft>
                <a:spcPts val="0"/>
              </a:spcAft>
              <a:buClr>
                <a:schemeClr val="dk1"/>
              </a:buClr>
              <a:buSzPts val="6200"/>
              <a:buChar char="•"/>
              <a:defRPr sz="6200"/>
            </a:lvl8pPr>
            <a:lvl9pPr indent="-622300" lvl="8" marL="4114800" algn="l">
              <a:spcBef>
                <a:spcPts val="1240"/>
              </a:spcBef>
              <a:spcAft>
                <a:spcPts val="0"/>
              </a:spcAft>
              <a:buClr>
                <a:schemeClr val="dk1"/>
              </a:buClr>
              <a:buSzPts val="6200"/>
              <a:buChar char="•"/>
              <a:defRPr sz="6200"/>
            </a:lvl9pPr>
          </a:lstStyle>
          <a:p/>
        </p:txBody>
      </p:sp>
      <p:sp>
        <p:nvSpPr>
          <p:cNvPr id="33" name="Google Shape;33;p5"/>
          <p:cNvSpPr txBox="1"/>
          <p:nvPr>
            <p:ph idx="10" type="dt"/>
          </p:nvPr>
        </p:nvSpPr>
        <p:spPr>
          <a:xfrm>
            <a:off x="1645920" y="20340322"/>
            <a:ext cx="7680960" cy="1168400"/>
          </a:xfrm>
          <a:prstGeom prst="rect">
            <a:avLst/>
          </a:prstGeom>
          <a:noFill/>
          <a:ln>
            <a:noFill/>
          </a:ln>
        </p:spPr>
        <p:txBody>
          <a:bodyPr anchorCtr="0" anchor="ctr" bIns="156750" lIns="313500" spcFirstLastPara="1" rIns="313500" wrap="square" tIns="1567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11247120" y="20340322"/>
            <a:ext cx="10424160" cy="1168400"/>
          </a:xfrm>
          <a:prstGeom prst="rect">
            <a:avLst/>
          </a:prstGeom>
          <a:noFill/>
          <a:ln>
            <a:noFill/>
          </a:ln>
        </p:spPr>
        <p:txBody>
          <a:bodyPr anchorCtr="0" anchor="ctr" bIns="156750" lIns="313500" spcFirstLastPara="1" rIns="313500" wrap="square" tIns="1567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23591520" y="20340322"/>
            <a:ext cx="7680960" cy="1168400"/>
          </a:xfrm>
          <a:prstGeom prst="rect">
            <a:avLst/>
          </a:prstGeom>
          <a:noFill/>
          <a:ln>
            <a:noFill/>
          </a:ln>
        </p:spPr>
        <p:txBody>
          <a:bodyPr anchorCtr="0" anchor="ctr" bIns="156750" lIns="313500" spcFirstLastPara="1" rIns="313500" wrap="square" tIns="1567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1645920" y="878842"/>
            <a:ext cx="29626559" cy="3657600"/>
          </a:xfrm>
          <a:prstGeom prst="rect">
            <a:avLst/>
          </a:prstGeom>
          <a:noFill/>
          <a:ln>
            <a:noFill/>
          </a:ln>
        </p:spPr>
        <p:txBody>
          <a:bodyPr anchorCtr="0" anchor="ctr" bIns="156750" lIns="313500" spcFirstLastPara="1" rIns="313500" wrap="square" tIns="156750">
            <a:noAutofit/>
          </a:bodyPr>
          <a:lstStyle>
            <a:lvl1pPr lvl="0" algn="ctr">
              <a:spcBef>
                <a:spcPts val="0"/>
              </a:spcBef>
              <a:spcAft>
                <a:spcPts val="0"/>
              </a:spcAft>
              <a:buClr>
                <a:schemeClr val="dk1"/>
              </a:buClr>
              <a:buSzPts val="151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1645920" y="4912362"/>
            <a:ext cx="14544677" cy="2047238"/>
          </a:xfrm>
          <a:prstGeom prst="rect">
            <a:avLst/>
          </a:prstGeom>
          <a:noFill/>
          <a:ln>
            <a:noFill/>
          </a:ln>
        </p:spPr>
        <p:txBody>
          <a:bodyPr anchorCtr="0" anchor="b" bIns="156750" lIns="313500" spcFirstLastPara="1" rIns="313500" wrap="square" tIns="156750">
            <a:noAutofit/>
          </a:bodyPr>
          <a:lstStyle>
            <a:lvl1pPr indent="-228600" lvl="0" marL="457200" algn="l">
              <a:spcBef>
                <a:spcPts val="1640"/>
              </a:spcBef>
              <a:spcAft>
                <a:spcPts val="0"/>
              </a:spcAft>
              <a:buClr>
                <a:schemeClr val="dk1"/>
              </a:buClr>
              <a:buSzPts val="8200"/>
              <a:buNone/>
              <a:defRPr b="1" sz="8200"/>
            </a:lvl1pPr>
            <a:lvl2pPr indent="-228600" lvl="1" marL="914400" algn="l">
              <a:spcBef>
                <a:spcPts val="1380"/>
              </a:spcBef>
              <a:spcAft>
                <a:spcPts val="0"/>
              </a:spcAft>
              <a:buClr>
                <a:schemeClr val="dk1"/>
              </a:buClr>
              <a:buSzPts val="6900"/>
              <a:buNone/>
              <a:defRPr b="1" sz="6900"/>
            </a:lvl2pPr>
            <a:lvl3pPr indent="-228600" lvl="2" marL="1371600" algn="l">
              <a:spcBef>
                <a:spcPts val="1240"/>
              </a:spcBef>
              <a:spcAft>
                <a:spcPts val="0"/>
              </a:spcAft>
              <a:buClr>
                <a:schemeClr val="dk1"/>
              </a:buClr>
              <a:buSzPts val="6200"/>
              <a:buNone/>
              <a:defRPr b="1" sz="6200"/>
            </a:lvl3pPr>
            <a:lvl4pPr indent="-228600" lvl="3" marL="1828800" algn="l">
              <a:spcBef>
                <a:spcPts val="1100"/>
              </a:spcBef>
              <a:spcAft>
                <a:spcPts val="0"/>
              </a:spcAft>
              <a:buClr>
                <a:schemeClr val="dk1"/>
              </a:buClr>
              <a:buSzPts val="5500"/>
              <a:buNone/>
              <a:defRPr b="1" sz="5500"/>
            </a:lvl4pPr>
            <a:lvl5pPr indent="-228600" lvl="4" marL="2286000" algn="l">
              <a:spcBef>
                <a:spcPts val="1100"/>
              </a:spcBef>
              <a:spcAft>
                <a:spcPts val="0"/>
              </a:spcAft>
              <a:buClr>
                <a:schemeClr val="dk1"/>
              </a:buClr>
              <a:buSzPts val="5500"/>
              <a:buNone/>
              <a:defRPr b="1" sz="5500"/>
            </a:lvl5pPr>
            <a:lvl6pPr indent="-228600" lvl="5" marL="2743200" algn="l">
              <a:spcBef>
                <a:spcPts val="1100"/>
              </a:spcBef>
              <a:spcAft>
                <a:spcPts val="0"/>
              </a:spcAft>
              <a:buClr>
                <a:schemeClr val="dk1"/>
              </a:buClr>
              <a:buSzPts val="5500"/>
              <a:buNone/>
              <a:defRPr b="1" sz="5500"/>
            </a:lvl6pPr>
            <a:lvl7pPr indent="-228600" lvl="6" marL="3200400" algn="l">
              <a:spcBef>
                <a:spcPts val="1100"/>
              </a:spcBef>
              <a:spcAft>
                <a:spcPts val="0"/>
              </a:spcAft>
              <a:buClr>
                <a:schemeClr val="dk1"/>
              </a:buClr>
              <a:buSzPts val="5500"/>
              <a:buNone/>
              <a:defRPr b="1" sz="5500"/>
            </a:lvl7pPr>
            <a:lvl8pPr indent="-228600" lvl="7" marL="3657600" algn="l">
              <a:spcBef>
                <a:spcPts val="1100"/>
              </a:spcBef>
              <a:spcAft>
                <a:spcPts val="0"/>
              </a:spcAft>
              <a:buClr>
                <a:schemeClr val="dk1"/>
              </a:buClr>
              <a:buSzPts val="5500"/>
              <a:buNone/>
              <a:defRPr b="1" sz="5500"/>
            </a:lvl8pPr>
            <a:lvl9pPr indent="-228600" lvl="8" marL="4114800" algn="l">
              <a:spcBef>
                <a:spcPts val="1100"/>
              </a:spcBef>
              <a:spcAft>
                <a:spcPts val="0"/>
              </a:spcAft>
              <a:buClr>
                <a:schemeClr val="dk1"/>
              </a:buClr>
              <a:buSzPts val="5500"/>
              <a:buNone/>
              <a:defRPr b="1" sz="5500"/>
            </a:lvl9pPr>
          </a:lstStyle>
          <a:p/>
        </p:txBody>
      </p:sp>
      <p:sp>
        <p:nvSpPr>
          <p:cNvPr id="39" name="Google Shape;39;p6"/>
          <p:cNvSpPr txBox="1"/>
          <p:nvPr>
            <p:ph idx="2" type="body"/>
          </p:nvPr>
        </p:nvSpPr>
        <p:spPr>
          <a:xfrm>
            <a:off x="1645920" y="6959600"/>
            <a:ext cx="14544677" cy="12644122"/>
          </a:xfrm>
          <a:prstGeom prst="rect">
            <a:avLst/>
          </a:prstGeom>
          <a:noFill/>
          <a:ln>
            <a:noFill/>
          </a:ln>
        </p:spPr>
        <p:txBody>
          <a:bodyPr anchorCtr="0" anchor="t" bIns="156750" lIns="313500" spcFirstLastPara="1" rIns="313500" wrap="square" tIns="156750">
            <a:noAutofit/>
          </a:bodyPr>
          <a:lstStyle>
            <a:lvl1pPr indent="-749300" lvl="0" marL="457200" algn="l">
              <a:spcBef>
                <a:spcPts val="1640"/>
              </a:spcBef>
              <a:spcAft>
                <a:spcPts val="0"/>
              </a:spcAft>
              <a:buClr>
                <a:schemeClr val="dk1"/>
              </a:buClr>
              <a:buSzPts val="8200"/>
              <a:buChar char="•"/>
              <a:defRPr sz="8200"/>
            </a:lvl1pPr>
            <a:lvl2pPr indent="-666750" lvl="1" marL="914400" algn="l">
              <a:spcBef>
                <a:spcPts val="1380"/>
              </a:spcBef>
              <a:spcAft>
                <a:spcPts val="0"/>
              </a:spcAft>
              <a:buClr>
                <a:schemeClr val="dk1"/>
              </a:buClr>
              <a:buSzPts val="6900"/>
              <a:buChar char="–"/>
              <a:defRPr sz="6900"/>
            </a:lvl2pPr>
            <a:lvl3pPr indent="-622300" lvl="2" marL="1371600" algn="l">
              <a:spcBef>
                <a:spcPts val="1240"/>
              </a:spcBef>
              <a:spcAft>
                <a:spcPts val="0"/>
              </a:spcAft>
              <a:buClr>
                <a:schemeClr val="dk1"/>
              </a:buClr>
              <a:buSzPts val="6200"/>
              <a:buChar char="•"/>
              <a:defRPr sz="6200"/>
            </a:lvl3pPr>
            <a:lvl4pPr indent="-577850" lvl="3" marL="1828800" algn="l">
              <a:spcBef>
                <a:spcPts val="1100"/>
              </a:spcBef>
              <a:spcAft>
                <a:spcPts val="0"/>
              </a:spcAft>
              <a:buClr>
                <a:schemeClr val="dk1"/>
              </a:buClr>
              <a:buSzPts val="5500"/>
              <a:buChar char="–"/>
              <a:defRPr sz="5500"/>
            </a:lvl4pPr>
            <a:lvl5pPr indent="-577850" lvl="4" marL="2286000" algn="l">
              <a:spcBef>
                <a:spcPts val="1100"/>
              </a:spcBef>
              <a:spcAft>
                <a:spcPts val="0"/>
              </a:spcAft>
              <a:buClr>
                <a:schemeClr val="dk1"/>
              </a:buClr>
              <a:buSzPts val="5500"/>
              <a:buChar char="»"/>
              <a:defRPr sz="5500"/>
            </a:lvl5pPr>
            <a:lvl6pPr indent="-577850" lvl="5" marL="2743200" algn="l">
              <a:spcBef>
                <a:spcPts val="1100"/>
              </a:spcBef>
              <a:spcAft>
                <a:spcPts val="0"/>
              </a:spcAft>
              <a:buClr>
                <a:schemeClr val="dk1"/>
              </a:buClr>
              <a:buSzPts val="5500"/>
              <a:buChar char="•"/>
              <a:defRPr sz="5500"/>
            </a:lvl6pPr>
            <a:lvl7pPr indent="-577850" lvl="6" marL="3200400" algn="l">
              <a:spcBef>
                <a:spcPts val="1100"/>
              </a:spcBef>
              <a:spcAft>
                <a:spcPts val="0"/>
              </a:spcAft>
              <a:buClr>
                <a:schemeClr val="dk1"/>
              </a:buClr>
              <a:buSzPts val="5500"/>
              <a:buChar char="•"/>
              <a:defRPr sz="5500"/>
            </a:lvl7pPr>
            <a:lvl8pPr indent="-577850" lvl="7" marL="3657600" algn="l">
              <a:spcBef>
                <a:spcPts val="1100"/>
              </a:spcBef>
              <a:spcAft>
                <a:spcPts val="0"/>
              </a:spcAft>
              <a:buClr>
                <a:schemeClr val="dk1"/>
              </a:buClr>
              <a:buSzPts val="5500"/>
              <a:buChar char="•"/>
              <a:defRPr sz="5500"/>
            </a:lvl8pPr>
            <a:lvl9pPr indent="-577850" lvl="8" marL="4114800" algn="l">
              <a:spcBef>
                <a:spcPts val="1100"/>
              </a:spcBef>
              <a:spcAft>
                <a:spcPts val="0"/>
              </a:spcAft>
              <a:buClr>
                <a:schemeClr val="dk1"/>
              </a:buClr>
              <a:buSzPts val="5500"/>
              <a:buChar char="•"/>
              <a:defRPr sz="5500"/>
            </a:lvl9pPr>
          </a:lstStyle>
          <a:p/>
        </p:txBody>
      </p:sp>
      <p:sp>
        <p:nvSpPr>
          <p:cNvPr id="40" name="Google Shape;40;p6"/>
          <p:cNvSpPr txBox="1"/>
          <p:nvPr>
            <p:ph idx="3" type="body"/>
          </p:nvPr>
        </p:nvSpPr>
        <p:spPr>
          <a:xfrm>
            <a:off x="16722092" y="4912362"/>
            <a:ext cx="14550390" cy="2047238"/>
          </a:xfrm>
          <a:prstGeom prst="rect">
            <a:avLst/>
          </a:prstGeom>
          <a:noFill/>
          <a:ln>
            <a:noFill/>
          </a:ln>
        </p:spPr>
        <p:txBody>
          <a:bodyPr anchorCtr="0" anchor="b" bIns="156750" lIns="313500" spcFirstLastPara="1" rIns="313500" wrap="square" tIns="156750">
            <a:noAutofit/>
          </a:bodyPr>
          <a:lstStyle>
            <a:lvl1pPr indent="-228600" lvl="0" marL="457200" algn="l">
              <a:spcBef>
                <a:spcPts val="1640"/>
              </a:spcBef>
              <a:spcAft>
                <a:spcPts val="0"/>
              </a:spcAft>
              <a:buClr>
                <a:schemeClr val="dk1"/>
              </a:buClr>
              <a:buSzPts val="8200"/>
              <a:buNone/>
              <a:defRPr b="1" sz="8200"/>
            </a:lvl1pPr>
            <a:lvl2pPr indent="-228600" lvl="1" marL="914400" algn="l">
              <a:spcBef>
                <a:spcPts val="1380"/>
              </a:spcBef>
              <a:spcAft>
                <a:spcPts val="0"/>
              </a:spcAft>
              <a:buClr>
                <a:schemeClr val="dk1"/>
              </a:buClr>
              <a:buSzPts val="6900"/>
              <a:buNone/>
              <a:defRPr b="1" sz="6900"/>
            </a:lvl2pPr>
            <a:lvl3pPr indent="-228600" lvl="2" marL="1371600" algn="l">
              <a:spcBef>
                <a:spcPts val="1240"/>
              </a:spcBef>
              <a:spcAft>
                <a:spcPts val="0"/>
              </a:spcAft>
              <a:buClr>
                <a:schemeClr val="dk1"/>
              </a:buClr>
              <a:buSzPts val="6200"/>
              <a:buNone/>
              <a:defRPr b="1" sz="6200"/>
            </a:lvl3pPr>
            <a:lvl4pPr indent="-228600" lvl="3" marL="1828800" algn="l">
              <a:spcBef>
                <a:spcPts val="1100"/>
              </a:spcBef>
              <a:spcAft>
                <a:spcPts val="0"/>
              </a:spcAft>
              <a:buClr>
                <a:schemeClr val="dk1"/>
              </a:buClr>
              <a:buSzPts val="5500"/>
              <a:buNone/>
              <a:defRPr b="1" sz="5500"/>
            </a:lvl4pPr>
            <a:lvl5pPr indent="-228600" lvl="4" marL="2286000" algn="l">
              <a:spcBef>
                <a:spcPts val="1100"/>
              </a:spcBef>
              <a:spcAft>
                <a:spcPts val="0"/>
              </a:spcAft>
              <a:buClr>
                <a:schemeClr val="dk1"/>
              </a:buClr>
              <a:buSzPts val="5500"/>
              <a:buNone/>
              <a:defRPr b="1" sz="5500"/>
            </a:lvl5pPr>
            <a:lvl6pPr indent="-228600" lvl="5" marL="2743200" algn="l">
              <a:spcBef>
                <a:spcPts val="1100"/>
              </a:spcBef>
              <a:spcAft>
                <a:spcPts val="0"/>
              </a:spcAft>
              <a:buClr>
                <a:schemeClr val="dk1"/>
              </a:buClr>
              <a:buSzPts val="5500"/>
              <a:buNone/>
              <a:defRPr b="1" sz="5500"/>
            </a:lvl6pPr>
            <a:lvl7pPr indent="-228600" lvl="6" marL="3200400" algn="l">
              <a:spcBef>
                <a:spcPts val="1100"/>
              </a:spcBef>
              <a:spcAft>
                <a:spcPts val="0"/>
              </a:spcAft>
              <a:buClr>
                <a:schemeClr val="dk1"/>
              </a:buClr>
              <a:buSzPts val="5500"/>
              <a:buNone/>
              <a:defRPr b="1" sz="5500"/>
            </a:lvl7pPr>
            <a:lvl8pPr indent="-228600" lvl="7" marL="3657600" algn="l">
              <a:spcBef>
                <a:spcPts val="1100"/>
              </a:spcBef>
              <a:spcAft>
                <a:spcPts val="0"/>
              </a:spcAft>
              <a:buClr>
                <a:schemeClr val="dk1"/>
              </a:buClr>
              <a:buSzPts val="5500"/>
              <a:buNone/>
              <a:defRPr b="1" sz="5500"/>
            </a:lvl8pPr>
            <a:lvl9pPr indent="-228600" lvl="8" marL="4114800" algn="l">
              <a:spcBef>
                <a:spcPts val="1100"/>
              </a:spcBef>
              <a:spcAft>
                <a:spcPts val="0"/>
              </a:spcAft>
              <a:buClr>
                <a:schemeClr val="dk1"/>
              </a:buClr>
              <a:buSzPts val="5500"/>
              <a:buNone/>
              <a:defRPr b="1" sz="5500"/>
            </a:lvl9pPr>
          </a:lstStyle>
          <a:p/>
        </p:txBody>
      </p:sp>
      <p:sp>
        <p:nvSpPr>
          <p:cNvPr id="41" name="Google Shape;41;p6"/>
          <p:cNvSpPr txBox="1"/>
          <p:nvPr>
            <p:ph idx="4" type="body"/>
          </p:nvPr>
        </p:nvSpPr>
        <p:spPr>
          <a:xfrm>
            <a:off x="16722092" y="6959600"/>
            <a:ext cx="14550390" cy="12644122"/>
          </a:xfrm>
          <a:prstGeom prst="rect">
            <a:avLst/>
          </a:prstGeom>
          <a:noFill/>
          <a:ln>
            <a:noFill/>
          </a:ln>
        </p:spPr>
        <p:txBody>
          <a:bodyPr anchorCtr="0" anchor="t" bIns="156750" lIns="313500" spcFirstLastPara="1" rIns="313500" wrap="square" tIns="156750">
            <a:noAutofit/>
          </a:bodyPr>
          <a:lstStyle>
            <a:lvl1pPr indent="-749300" lvl="0" marL="457200" algn="l">
              <a:spcBef>
                <a:spcPts val="1640"/>
              </a:spcBef>
              <a:spcAft>
                <a:spcPts val="0"/>
              </a:spcAft>
              <a:buClr>
                <a:schemeClr val="dk1"/>
              </a:buClr>
              <a:buSzPts val="8200"/>
              <a:buChar char="•"/>
              <a:defRPr sz="8200"/>
            </a:lvl1pPr>
            <a:lvl2pPr indent="-666750" lvl="1" marL="914400" algn="l">
              <a:spcBef>
                <a:spcPts val="1380"/>
              </a:spcBef>
              <a:spcAft>
                <a:spcPts val="0"/>
              </a:spcAft>
              <a:buClr>
                <a:schemeClr val="dk1"/>
              </a:buClr>
              <a:buSzPts val="6900"/>
              <a:buChar char="–"/>
              <a:defRPr sz="6900"/>
            </a:lvl2pPr>
            <a:lvl3pPr indent="-622300" lvl="2" marL="1371600" algn="l">
              <a:spcBef>
                <a:spcPts val="1240"/>
              </a:spcBef>
              <a:spcAft>
                <a:spcPts val="0"/>
              </a:spcAft>
              <a:buClr>
                <a:schemeClr val="dk1"/>
              </a:buClr>
              <a:buSzPts val="6200"/>
              <a:buChar char="•"/>
              <a:defRPr sz="6200"/>
            </a:lvl3pPr>
            <a:lvl4pPr indent="-577850" lvl="3" marL="1828800" algn="l">
              <a:spcBef>
                <a:spcPts val="1100"/>
              </a:spcBef>
              <a:spcAft>
                <a:spcPts val="0"/>
              </a:spcAft>
              <a:buClr>
                <a:schemeClr val="dk1"/>
              </a:buClr>
              <a:buSzPts val="5500"/>
              <a:buChar char="–"/>
              <a:defRPr sz="5500"/>
            </a:lvl4pPr>
            <a:lvl5pPr indent="-577850" lvl="4" marL="2286000" algn="l">
              <a:spcBef>
                <a:spcPts val="1100"/>
              </a:spcBef>
              <a:spcAft>
                <a:spcPts val="0"/>
              </a:spcAft>
              <a:buClr>
                <a:schemeClr val="dk1"/>
              </a:buClr>
              <a:buSzPts val="5500"/>
              <a:buChar char="»"/>
              <a:defRPr sz="5500"/>
            </a:lvl5pPr>
            <a:lvl6pPr indent="-577850" lvl="5" marL="2743200" algn="l">
              <a:spcBef>
                <a:spcPts val="1100"/>
              </a:spcBef>
              <a:spcAft>
                <a:spcPts val="0"/>
              </a:spcAft>
              <a:buClr>
                <a:schemeClr val="dk1"/>
              </a:buClr>
              <a:buSzPts val="5500"/>
              <a:buChar char="•"/>
              <a:defRPr sz="5500"/>
            </a:lvl6pPr>
            <a:lvl7pPr indent="-577850" lvl="6" marL="3200400" algn="l">
              <a:spcBef>
                <a:spcPts val="1100"/>
              </a:spcBef>
              <a:spcAft>
                <a:spcPts val="0"/>
              </a:spcAft>
              <a:buClr>
                <a:schemeClr val="dk1"/>
              </a:buClr>
              <a:buSzPts val="5500"/>
              <a:buChar char="•"/>
              <a:defRPr sz="5500"/>
            </a:lvl7pPr>
            <a:lvl8pPr indent="-577850" lvl="7" marL="3657600" algn="l">
              <a:spcBef>
                <a:spcPts val="1100"/>
              </a:spcBef>
              <a:spcAft>
                <a:spcPts val="0"/>
              </a:spcAft>
              <a:buClr>
                <a:schemeClr val="dk1"/>
              </a:buClr>
              <a:buSzPts val="5500"/>
              <a:buChar char="•"/>
              <a:defRPr sz="5500"/>
            </a:lvl8pPr>
            <a:lvl9pPr indent="-577850" lvl="8" marL="4114800" algn="l">
              <a:spcBef>
                <a:spcPts val="1100"/>
              </a:spcBef>
              <a:spcAft>
                <a:spcPts val="0"/>
              </a:spcAft>
              <a:buClr>
                <a:schemeClr val="dk1"/>
              </a:buClr>
              <a:buSzPts val="5500"/>
              <a:buChar char="•"/>
              <a:defRPr sz="5500"/>
            </a:lvl9pPr>
          </a:lstStyle>
          <a:p/>
        </p:txBody>
      </p:sp>
      <p:sp>
        <p:nvSpPr>
          <p:cNvPr id="42" name="Google Shape;42;p6"/>
          <p:cNvSpPr txBox="1"/>
          <p:nvPr>
            <p:ph idx="10" type="dt"/>
          </p:nvPr>
        </p:nvSpPr>
        <p:spPr>
          <a:xfrm>
            <a:off x="1645920" y="20340322"/>
            <a:ext cx="7680960" cy="1168400"/>
          </a:xfrm>
          <a:prstGeom prst="rect">
            <a:avLst/>
          </a:prstGeom>
          <a:noFill/>
          <a:ln>
            <a:noFill/>
          </a:ln>
        </p:spPr>
        <p:txBody>
          <a:bodyPr anchorCtr="0" anchor="ctr" bIns="156750" lIns="313500" spcFirstLastPara="1" rIns="313500" wrap="square" tIns="1567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11247120" y="20340322"/>
            <a:ext cx="10424160" cy="1168400"/>
          </a:xfrm>
          <a:prstGeom prst="rect">
            <a:avLst/>
          </a:prstGeom>
          <a:noFill/>
          <a:ln>
            <a:noFill/>
          </a:ln>
        </p:spPr>
        <p:txBody>
          <a:bodyPr anchorCtr="0" anchor="ctr" bIns="156750" lIns="313500" spcFirstLastPara="1" rIns="313500" wrap="square" tIns="1567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23591520" y="20340322"/>
            <a:ext cx="7680960" cy="1168400"/>
          </a:xfrm>
          <a:prstGeom prst="rect">
            <a:avLst/>
          </a:prstGeom>
          <a:noFill/>
          <a:ln>
            <a:noFill/>
          </a:ln>
        </p:spPr>
        <p:txBody>
          <a:bodyPr anchorCtr="0" anchor="ctr" bIns="156750" lIns="313500" spcFirstLastPara="1" rIns="313500" wrap="square" tIns="1567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1645920" y="878842"/>
            <a:ext cx="29626559" cy="3657600"/>
          </a:xfrm>
          <a:prstGeom prst="rect">
            <a:avLst/>
          </a:prstGeom>
          <a:noFill/>
          <a:ln>
            <a:noFill/>
          </a:ln>
        </p:spPr>
        <p:txBody>
          <a:bodyPr anchorCtr="0" anchor="ctr" bIns="156750" lIns="313500" spcFirstLastPara="1" rIns="313500" wrap="square" tIns="15675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1645920" y="20340322"/>
            <a:ext cx="7680960" cy="1168400"/>
          </a:xfrm>
          <a:prstGeom prst="rect">
            <a:avLst/>
          </a:prstGeom>
          <a:noFill/>
          <a:ln>
            <a:noFill/>
          </a:ln>
        </p:spPr>
        <p:txBody>
          <a:bodyPr anchorCtr="0" anchor="ctr" bIns="156750" lIns="313500" spcFirstLastPara="1" rIns="313500" wrap="square" tIns="1567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11247120" y="20340322"/>
            <a:ext cx="10424160" cy="1168400"/>
          </a:xfrm>
          <a:prstGeom prst="rect">
            <a:avLst/>
          </a:prstGeom>
          <a:noFill/>
          <a:ln>
            <a:noFill/>
          </a:ln>
        </p:spPr>
        <p:txBody>
          <a:bodyPr anchorCtr="0" anchor="ctr" bIns="156750" lIns="313500" spcFirstLastPara="1" rIns="313500" wrap="square" tIns="1567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23591520" y="20340322"/>
            <a:ext cx="7680960" cy="1168400"/>
          </a:xfrm>
          <a:prstGeom prst="rect">
            <a:avLst/>
          </a:prstGeom>
          <a:noFill/>
          <a:ln>
            <a:noFill/>
          </a:ln>
        </p:spPr>
        <p:txBody>
          <a:bodyPr anchorCtr="0" anchor="ctr" bIns="156750" lIns="313500" spcFirstLastPara="1" rIns="313500" wrap="square" tIns="1567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1645920" y="20340322"/>
            <a:ext cx="7680960" cy="1168400"/>
          </a:xfrm>
          <a:prstGeom prst="rect">
            <a:avLst/>
          </a:prstGeom>
          <a:noFill/>
          <a:ln>
            <a:noFill/>
          </a:ln>
        </p:spPr>
        <p:txBody>
          <a:bodyPr anchorCtr="0" anchor="ctr" bIns="156750" lIns="313500" spcFirstLastPara="1" rIns="313500" wrap="square" tIns="1567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11247120" y="20340322"/>
            <a:ext cx="10424160" cy="1168400"/>
          </a:xfrm>
          <a:prstGeom prst="rect">
            <a:avLst/>
          </a:prstGeom>
          <a:noFill/>
          <a:ln>
            <a:noFill/>
          </a:ln>
        </p:spPr>
        <p:txBody>
          <a:bodyPr anchorCtr="0" anchor="ctr" bIns="156750" lIns="313500" spcFirstLastPara="1" rIns="313500" wrap="square" tIns="1567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23591520" y="20340322"/>
            <a:ext cx="7680960" cy="1168400"/>
          </a:xfrm>
          <a:prstGeom prst="rect">
            <a:avLst/>
          </a:prstGeom>
          <a:noFill/>
          <a:ln>
            <a:noFill/>
          </a:ln>
        </p:spPr>
        <p:txBody>
          <a:bodyPr anchorCtr="0" anchor="ctr" bIns="156750" lIns="313500" spcFirstLastPara="1" rIns="313500" wrap="square" tIns="1567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1645922" y="873760"/>
            <a:ext cx="10829927" cy="3718560"/>
          </a:xfrm>
          <a:prstGeom prst="rect">
            <a:avLst/>
          </a:prstGeom>
          <a:noFill/>
          <a:ln>
            <a:noFill/>
          </a:ln>
        </p:spPr>
        <p:txBody>
          <a:bodyPr anchorCtr="0" anchor="b" bIns="156750" lIns="313500" spcFirstLastPara="1" rIns="313500" wrap="square" tIns="156750">
            <a:noAutofit/>
          </a:bodyPr>
          <a:lstStyle>
            <a:lvl1pPr lvl="0" algn="l">
              <a:spcBef>
                <a:spcPts val="0"/>
              </a:spcBef>
              <a:spcAft>
                <a:spcPts val="0"/>
              </a:spcAft>
              <a:buClr>
                <a:schemeClr val="dk1"/>
              </a:buClr>
              <a:buSzPts val="6900"/>
              <a:buFont typeface="Calibri"/>
              <a:buNone/>
              <a:defRPr b="1" sz="69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12870180" y="873761"/>
            <a:ext cx="18402300" cy="18729961"/>
          </a:xfrm>
          <a:prstGeom prst="rect">
            <a:avLst/>
          </a:prstGeom>
          <a:noFill/>
          <a:ln>
            <a:noFill/>
          </a:ln>
        </p:spPr>
        <p:txBody>
          <a:bodyPr anchorCtr="0" anchor="t" bIns="156750" lIns="313500" spcFirstLastPara="1" rIns="313500" wrap="square" tIns="156750">
            <a:noAutofit/>
          </a:bodyPr>
          <a:lstStyle>
            <a:lvl1pPr indent="-927100" lvl="0" marL="457200" algn="l">
              <a:spcBef>
                <a:spcPts val="2200"/>
              </a:spcBef>
              <a:spcAft>
                <a:spcPts val="0"/>
              </a:spcAft>
              <a:buClr>
                <a:schemeClr val="dk1"/>
              </a:buClr>
              <a:buSzPts val="11000"/>
              <a:buChar char="•"/>
              <a:defRPr sz="11000"/>
            </a:lvl1pPr>
            <a:lvl2pPr indent="-838200" lvl="1" marL="914400" algn="l">
              <a:spcBef>
                <a:spcPts val="1920"/>
              </a:spcBef>
              <a:spcAft>
                <a:spcPts val="0"/>
              </a:spcAft>
              <a:buClr>
                <a:schemeClr val="dk1"/>
              </a:buClr>
              <a:buSzPts val="9600"/>
              <a:buChar char="–"/>
              <a:defRPr sz="9600"/>
            </a:lvl2pPr>
            <a:lvl3pPr indent="-749300" lvl="2" marL="1371600" algn="l">
              <a:spcBef>
                <a:spcPts val="1640"/>
              </a:spcBef>
              <a:spcAft>
                <a:spcPts val="0"/>
              </a:spcAft>
              <a:buClr>
                <a:schemeClr val="dk1"/>
              </a:buClr>
              <a:buSzPts val="8200"/>
              <a:buChar char="•"/>
              <a:defRPr sz="8200"/>
            </a:lvl3pPr>
            <a:lvl4pPr indent="-666750" lvl="3" marL="1828800" algn="l">
              <a:spcBef>
                <a:spcPts val="1380"/>
              </a:spcBef>
              <a:spcAft>
                <a:spcPts val="0"/>
              </a:spcAft>
              <a:buClr>
                <a:schemeClr val="dk1"/>
              </a:buClr>
              <a:buSzPts val="6900"/>
              <a:buChar char="–"/>
              <a:defRPr sz="6900"/>
            </a:lvl4pPr>
            <a:lvl5pPr indent="-666750" lvl="4" marL="2286000" algn="l">
              <a:spcBef>
                <a:spcPts val="1380"/>
              </a:spcBef>
              <a:spcAft>
                <a:spcPts val="0"/>
              </a:spcAft>
              <a:buClr>
                <a:schemeClr val="dk1"/>
              </a:buClr>
              <a:buSzPts val="6900"/>
              <a:buChar char="»"/>
              <a:defRPr sz="6900"/>
            </a:lvl5pPr>
            <a:lvl6pPr indent="-666750" lvl="5" marL="2743200" algn="l">
              <a:spcBef>
                <a:spcPts val="1380"/>
              </a:spcBef>
              <a:spcAft>
                <a:spcPts val="0"/>
              </a:spcAft>
              <a:buClr>
                <a:schemeClr val="dk1"/>
              </a:buClr>
              <a:buSzPts val="6900"/>
              <a:buChar char="•"/>
              <a:defRPr sz="6900"/>
            </a:lvl6pPr>
            <a:lvl7pPr indent="-666750" lvl="6" marL="3200400" algn="l">
              <a:spcBef>
                <a:spcPts val="1380"/>
              </a:spcBef>
              <a:spcAft>
                <a:spcPts val="0"/>
              </a:spcAft>
              <a:buClr>
                <a:schemeClr val="dk1"/>
              </a:buClr>
              <a:buSzPts val="6900"/>
              <a:buChar char="•"/>
              <a:defRPr sz="6900"/>
            </a:lvl7pPr>
            <a:lvl8pPr indent="-666750" lvl="7" marL="3657600" algn="l">
              <a:spcBef>
                <a:spcPts val="1380"/>
              </a:spcBef>
              <a:spcAft>
                <a:spcPts val="0"/>
              </a:spcAft>
              <a:buClr>
                <a:schemeClr val="dk1"/>
              </a:buClr>
              <a:buSzPts val="6900"/>
              <a:buChar char="•"/>
              <a:defRPr sz="6900"/>
            </a:lvl8pPr>
            <a:lvl9pPr indent="-666750" lvl="8" marL="4114800" algn="l">
              <a:spcBef>
                <a:spcPts val="1380"/>
              </a:spcBef>
              <a:spcAft>
                <a:spcPts val="0"/>
              </a:spcAft>
              <a:buClr>
                <a:schemeClr val="dk1"/>
              </a:buClr>
              <a:buSzPts val="6900"/>
              <a:buChar char="•"/>
              <a:defRPr sz="6900"/>
            </a:lvl9pPr>
          </a:lstStyle>
          <a:p/>
        </p:txBody>
      </p:sp>
      <p:sp>
        <p:nvSpPr>
          <p:cNvPr id="57" name="Google Shape;57;p9"/>
          <p:cNvSpPr txBox="1"/>
          <p:nvPr>
            <p:ph idx="2" type="body"/>
          </p:nvPr>
        </p:nvSpPr>
        <p:spPr>
          <a:xfrm>
            <a:off x="1645922" y="4592321"/>
            <a:ext cx="10829927" cy="15011403"/>
          </a:xfrm>
          <a:prstGeom prst="rect">
            <a:avLst/>
          </a:prstGeom>
          <a:noFill/>
          <a:ln>
            <a:noFill/>
          </a:ln>
        </p:spPr>
        <p:txBody>
          <a:bodyPr anchorCtr="0" anchor="t" bIns="156750" lIns="313500" spcFirstLastPara="1" rIns="313500" wrap="square" tIns="156750">
            <a:noAutofit/>
          </a:bodyPr>
          <a:lstStyle>
            <a:lvl1pPr indent="-228600" lvl="0" marL="457200" algn="l">
              <a:spcBef>
                <a:spcPts val="960"/>
              </a:spcBef>
              <a:spcAft>
                <a:spcPts val="0"/>
              </a:spcAft>
              <a:buClr>
                <a:schemeClr val="dk1"/>
              </a:buClr>
              <a:buSzPts val="4800"/>
              <a:buNone/>
              <a:defRPr sz="4800"/>
            </a:lvl1pPr>
            <a:lvl2pPr indent="-228600" lvl="1" marL="914400" algn="l">
              <a:spcBef>
                <a:spcPts val="820"/>
              </a:spcBef>
              <a:spcAft>
                <a:spcPts val="0"/>
              </a:spcAft>
              <a:buClr>
                <a:schemeClr val="dk1"/>
              </a:buClr>
              <a:buSzPts val="4100"/>
              <a:buNone/>
              <a:defRPr sz="4100"/>
            </a:lvl2pPr>
            <a:lvl3pPr indent="-228600" lvl="2" marL="1371600" algn="l">
              <a:spcBef>
                <a:spcPts val="680"/>
              </a:spcBef>
              <a:spcAft>
                <a:spcPts val="0"/>
              </a:spcAft>
              <a:buClr>
                <a:schemeClr val="dk1"/>
              </a:buClr>
              <a:buSzPts val="3400"/>
              <a:buNone/>
              <a:defRPr sz="3400"/>
            </a:lvl3pPr>
            <a:lvl4pPr indent="-228600" lvl="3" marL="1828800" algn="l">
              <a:spcBef>
                <a:spcPts val="620"/>
              </a:spcBef>
              <a:spcAft>
                <a:spcPts val="0"/>
              </a:spcAft>
              <a:buClr>
                <a:schemeClr val="dk1"/>
              </a:buClr>
              <a:buSzPts val="3100"/>
              <a:buNone/>
              <a:defRPr sz="3100"/>
            </a:lvl4pPr>
            <a:lvl5pPr indent="-228600" lvl="4" marL="2286000" algn="l">
              <a:spcBef>
                <a:spcPts val="620"/>
              </a:spcBef>
              <a:spcAft>
                <a:spcPts val="0"/>
              </a:spcAft>
              <a:buClr>
                <a:schemeClr val="dk1"/>
              </a:buClr>
              <a:buSzPts val="3100"/>
              <a:buNone/>
              <a:defRPr sz="3100"/>
            </a:lvl5pPr>
            <a:lvl6pPr indent="-228600" lvl="5" marL="2743200" algn="l">
              <a:spcBef>
                <a:spcPts val="620"/>
              </a:spcBef>
              <a:spcAft>
                <a:spcPts val="0"/>
              </a:spcAft>
              <a:buClr>
                <a:schemeClr val="dk1"/>
              </a:buClr>
              <a:buSzPts val="3100"/>
              <a:buNone/>
              <a:defRPr sz="3100"/>
            </a:lvl6pPr>
            <a:lvl7pPr indent="-228600" lvl="6" marL="3200400" algn="l">
              <a:spcBef>
                <a:spcPts val="620"/>
              </a:spcBef>
              <a:spcAft>
                <a:spcPts val="0"/>
              </a:spcAft>
              <a:buClr>
                <a:schemeClr val="dk1"/>
              </a:buClr>
              <a:buSzPts val="3100"/>
              <a:buNone/>
              <a:defRPr sz="3100"/>
            </a:lvl7pPr>
            <a:lvl8pPr indent="-228600" lvl="7" marL="3657600" algn="l">
              <a:spcBef>
                <a:spcPts val="620"/>
              </a:spcBef>
              <a:spcAft>
                <a:spcPts val="0"/>
              </a:spcAft>
              <a:buClr>
                <a:schemeClr val="dk1"/>
              </a:buClr>
              <a:buSzPts val="3100"/>
              <a:buNone/>
              <a:defRPr sz="3100"/>
            </a:lvl8pPr>
            <a:lvl9pPr indent="-228600" lvl="8" marL="4114800" algn="l">
              <a:spcBef>
                <a:spcPts val="620"/>
              </a:spcBef>
              <a:spcAft>
                <a:spcPts val="0"/>
              </a:spcAft>
              <a:buClr>
                <a:schemeClr val="dk1"/>
              </a:buClr>
              <a:buSzPts val="3100"/>
              <a:buNone/>
              <a:defRPr sz="3100"/>
            </a:lvl9pPr>
          </a:lstStyle>
          <a:p/>
        </p:txBody>
      </p:sp>
      <p:sp>
        <p:nvSpPr>
          <p:cNvPr id="58" name="Google Shape;58;p9"/>
          <p:cNvSpPr txBox="1"/>
          <p:nvPr>
            <p:ph idx="10" type="dt"/>
          </p:nvPr>
        </p:nvSpPr>
        <p:spPr>
          <a:xfrm>
            <a:off x="1645920" y="20340322"/>
            <a:ext cx="7680960" cy="1168400"/>
          </a:xfrm>
          <a:prstGeom prst="rect">
            <a:avLst/>
          </a:prstGeom>
          <a:noFill/>
          <a:ln>
            <a:noFill/>
          </a:ln>
        </p:spPr>
        <p:txBody>
          <a:bodyPr anchorCtr="0" anchor="ctr" bIns="156750" lIns="313500" spcFirstLastPara="1" rIns="313500" wrap="square" tIns="1567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11247120" y="20340322"/>
            <a:ext cx="10424160" cy="1168400"/>
          </a:xfrm>
          <a:prstGeom prst="rect">
            <a:avLst/>
          </a:prstGeom>
          <a:noFill/>
          <a:ln>
            <a:noFill/>
          </a:ln>
        </p:spPr>
        <p:txBody>
          <a:bodyPr anchorCtr="0" anchor="ctr" bIns="156750" lIns="313500" spcFirstLastPara="1" rIns="313500" wrap="square" tIns="1567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23591520" y="20340322"/>
            <a:ext cx="7680960" cy="1168400"/>
          </a:xfrm>
          <a:prstGeom prst="rect">
            <a:avLst/>
          </a:prstGeom>
          <a:noFill/>
          <a:ln>
            <a:noFill/>
          </a:ln>
        </p:spPr>
        <p:txBody>
          <a:bodyPr anchorCtr="0" anchor="ctr" bIns="156750" lIns="313500" spcFirstLastPara="1" rIns="313500" wrap="square" tIns="1567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6452237" y="15361920"/>
            <a:ext cx="19751040" cy="1813562"/>
          </a:xfrm>
          <a:prstGeom prst="rect">
            <a:avLst/>
          </a:prstGeom>
          <a:noFill/>
          <a:ln>
            <a:noFill/>
          </a:ln>
        </p:spPr>
        <p:txBody>
          <a:bodyPr anchorCtr="0" anchor="b" bIns="156750" lIns="313500" spcFirstLastPara="1" rIns="313500" wrap="square" tIns="156750">
            <a:noAutofit/>
          </a:bodyPr>
          <a:lstStyle>
            <a:lvl1pPr lvl="0" algn="l">
              <a:spcBef>
                <a:spcPts val="0"/>
              </a:spcBef>
              <a:spcAft>
                <a:spcPts val="0"/>
              </a:spcAft>
              <a:buClr>
                <a:schemeClr val="dk1"/>
              </a:buClr>
              <a:buSzPts val="6900"/>
              <a:buFont typeface="Calibri"/>
              <a:buNone/>
              <a:defRPr b="1" sz="69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6452237" y="1960880"/>
            <a:ext cx="19751040" cy="13167360"/>
          </a:xfrm>
          <a:prstGeom prst="rect">
            <a:avLst/>
          </a:prstGeom>
          <a:noFill/>
          <a:ln>
            <a:noFill/>
          </a:ln>
        </p:spPr>
        <p:txBody>
          <a:bodyPr anchorCtr="0" anchor="t" bIns="156750" lIns="313500" spcFirstLastPara="1" rIns="313500" wrap="square" tIns="156750">
            <a:noAutofit/>
          </a:bodyPr>
          <a:lstStyle>
            <a:lvl1pPr lvl="0" marR="0" rtl="0" algn="l">
              <a:spcBef>
                <a:spcPts val="2200"/>
              </a:spcBef>
              <a:spcAft>
                <a:spcPts val="0"/>
              </a:spcAft>
              <a:buClr>
                <a:schemeClr val="dk1"/>
              </a:buClr>
              <a:buSzPts val="11000"/>
              <a:buFont typeface="Arial"/>
              <a:buNone/>
              <a:defRPr b="0" i="0" sz="11000" u="none" cap="none" strike="noStrike">
                <a:solidFill>
                  <a:schemeClr val="dk1"/>
                </a:solidFill>
                <a:latin typeface="Calibri"/>
                <a:ea typeface="Calibri"/>
                <a:cs typeface="Calibri"/>
                <a:sym typeface="Calibri"/>
              </a:defRPr>
            </a:lvl1pPr>
            <a:lvl2pPr lvl="1" marR="0" rtl="0" algn="l">
              <a:spcBef>
                <a:spcPts val="1920"/>
              </a:spcBef>
              <a:spcAft>
                <a:spcPts val="0"/>
              </a:spcAft>
              <a:buClr>
                <a:schemeClr val="dk1"/>
              </a:buClr>
              <a:buSzPts val="9600"/>
              <a:buFont typeface="Arial"/>
              <a:buNone/>
              <a:defRPr b="0" i="0" sz="9600" u="none" cap="none" strike="noStrike">
                <a:solidFill>
                  <a:schemeClr val="dk1"/>
                </a:solidFill>
                <a:latin typeface="Calibri"/>
                <a:ea typeface="Calibri"/>
                <a:cs typeface="Calibri"/>
                <a:sym typeface="Calibri"/>
              </a:defRPr>
            </a:lvl2pPr>
            <a:lvl3pPr lvl="2" marR="0" rtl="0" algn="l">
              <a:spcBef>
                <a:spcPts val="1640"/>
              </a:spcBef>
              <a:spcAft>
                <a:spcPts val="0"/>
              </a:spcAft>
              <a:buClr>
                <a:schemeClr val="dk1"/>
              </a:buClr>
              <a:buSzPts val="8200"/>
              <a:buFont typeface="Arial"/>
              <a:buNone/>
              <a:defRPr b="0" i="0" sz="8200" u="none" cap="none" strike="noStrike">
                <a:solidFill>
                  <a:schemeClr val="dk1"/>
                </a:solidFill>
                <a:latin typeface="Calibri"/>
                <a:ea typeface="Calibri"/>
                <a:cs typeface="Calibri"/>
                <a:sym typeface="Calibri"/>
              </a:defRPr>
            </a:lvl3pPr>
            <a:lvl4pPr lvl="3" marR="0" rtl="0" algn="l">
              <a:spcBef>
                <a:spcPts val="1380"/>
              </a:spcBef>
              <a:spcAft>
                <a:spcPts val="0"/>
              </a:spcAft>
              <a:buClr>
                <a:schemeClr val="dk1"/>
              </a:buClr>
              <a:buSzPts val="6900"/>
              <a:buFont typeface="Arial"/>
              <a:buNone/>
              <a:defRPr b="0" i="0" sz="6900" u="none" cap="none" strike="noStrike">
                <a:solidFill>
                  <a:schemeClr val="dk1"/>
                </a:solidFill>
                <a:latin typeface="Calibri"/>
                <a:ea typeface="Calibri"/>
                <a:cs typeface="Calibri"/>
                <a:sym typeface="Calibri"/>
              </a:defRPr>
            </a:lvl4pPr>
            <a:lvl5pPr lvl="4" marR="0" rtl="0" algn="l">
              <a:spcBef>
                <a:spcPts val="1380"/>
              </a:spcBef>
              <a:spcAft>
                <a:spcPts val="0"/>
              </a:spcAft>
              <a:buClr>
                <a:schemeClr val="dk1"/>
              </a:buClr>
              <a:buSzPts val="6900"/>
              <a:buFont typeface="Arial"/>
              <a:buNone/>
              <a:defRPr b="0" i="0" sz="6900" u="none" cap="none" strike="noStrike">
                <a:solidFill>
                  <a:schemeClr val="dk1"/>
                </a:solidFill>
                <a:latin typeface="Calibri"/>
                <a:ea typeface="Calibri"/>
                <a:cs typeface="Calibri"/>
                <a:sym typeface="Calibri"/>
              </a:defRPr>
            </a:lvl5pPr>
            <a:lvl6pPr lvl="5" marR="0" rtl="0" algn="l">
              <a:spcBef>
                <a:spcPts val="1380"/>
              </a:spcBef>
              <a:spcAft>
                <a:spcPts val="0"/>
              </a:spcAft>
              <a:buClr>
                <a:schemeClr val="dk1"/>
              </a:buClr>
              <a:buSzPts val="6900"/>
              <a:buFont typeface="Arial"/>
              <a:buNone/>
              <a:defRPr b="0" i="0" sz="6900" u="none" cap="none" strike="noStrike">
                <a:solidFill>
                  <a:schemeClr val="dk1"/>
                </a:solidFill>
                <a:latin typeface="Calibri"/>
                <a:ea typeface="Calibri"/>
                <a:cs typeface="Calibri"/>
                <a:sym typeface="Calibri"/>
              </a:defRPr>
            </a:lvl6pPr>
            <a:lvl7pPr lvl="6" marR="0" rtl="0" algn="l">
              <a:spcBef>
                <a:spcPts val="1380"/>
              </a:spcBef>
              <a:spcAft>
                <a:spcPts val="0"/>
              </a:spcAft>
              <a:buClr>
                <a:schemeClr val="dk1"/>
              </a:buClr>
              <a:buSzPts val="6900"/>
              <a:buFont typeface="Arial"/>
              <a:buNone/>
              <a:defRPr b="0" i="0" sz="6900" u="none" cap="none" strike="noStrike">
                <a:solidFill>
                  <a:schemeClr val="dk1"/>
                </a:solidFill>
                <a:latin typeface="Calibri"/>
                <a:ea typeface="Calibri"/>
                <a:cs typeface="Calibri"/>
                <a:sym typeface="Calibri"/>
              </a:defRPr>
            </a:lvl7pPr>
            <a:lvl8pPr lvl="7" marR="0" rtl="0" algn="l">
              <a:spcBef>
                <a:spcPts val="1380"/>
              </a:spcBef>
              <a:spcAft>
                <a:spcPts val="0"/>
              </a:spcAft>
              <a:buClr>
                <a:schemeClr val="dk1"/>
              </a:buClr>
              <a:buSzPts val="6900"/>
              <a:buFont typeface="Arial"/>
              <a:buNone/>
              <a:defRPr b="0" i="0" sz="6900" u="none" cap="none" strike="noStrike">
                <a:solidFill>
                  <a:schemeClr val="dk1"/>
                </a:solidFill>
                <a:latin typeface="Calibri"/>
                <a:ea typeface="Calibri"/>
                <a:cs typeface="Calibri"/>
                <a:sym typeface="Calibri"/>
              </a:defRPr>
            </a:lvl8pPr>
            <a:lvl9pPr lvl="8" marR="0" rtl="0" algn="l">
              <a:spcBef>
                <a:spcPts val="1380"/>
              </a:spcBef>
              <a:spcAft>
                <a:spcPts val="0"/>
              </a:spcAft>
              <a:buClr>
                <a:schemeClr val="dk1"/>
              </a:buClr>
              <a:buSzPts val="6900"/>
              <a:buFont typeface="Arial"/>
              <a:buNone/>
              <a:defRPr b="0" i="0" sz="69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6452237" y="17175481"/>
            <a:ext cx="19751040" cy="2575558"/>
          </a:xfrm>
          <a:prstGeom prst="rect">
            <a:avLst/>
          </a:prstGeom>
          <a:noFill/>
          <a:ln>
            <a:noFill/>
          </a:ln>
        </p:spPr>
        <p:txBody>
          <a:bodyPr anchorCtr="0" anchor="t" bIns="156750" lIns="313500" spcFirstLastPara="1" rIns="313500" wrap="square" tIns="156750">
            <a:noAutofit/>
          </a:bodyPr>
          <a:lstStyle>
            <a:lvl1pPr indent="-228600" lvl="0" marL="457200" algn="l">
              <a:spcBef>
                <a:spcPts val="960"/>
              </a:spcBef>
              <a:spcAft>
                <a:spcPts val="0"/>
              </a:spcAft>
              <a:buClr>
                <a:schemeClr val="dk1"/>
              </a:buClr>
              <a:buSzPts val="4800"/>
              <a:buNone/>
              <a:defRPr sz="4800"/>
            </a:lvl1pPr>
            <a:lvl2pPr indent="-228600" lvl="1" marL="914400" algn="l">
              <a:spcBef>
                <a:spcPts val="820"/>
              </a:spcBef>
              <a:spcAft>
                <a:spcPts val="0"/>
              </a:spcAft>
              <a:buClr>
                <a:schemeClr val="dk1"/>
              </a:buClr>
              <a:buSzPts val="4100"/>
              <a:buNone/>
              <a:defRPr sz="4100"/>
            </a:lvl2pPr>
            <a:lvl3pPr indent="-228600" lvl="2" marL="1371600" algn="l">
              <a:spcBef>
                <a:spcPts val="680"/>
              </a:spcBef>
              <a:spcAft>
                <a:spcPts val="0"/>
              </a:spcAft>
              <a:buClr>
                <a:schemeClr val="dk1"/>
              </a:buClr>
              <a:buSzPts val="3400"/>
              <a:buNone/>
              <a:defRPr sz="3400"/>
            </a:lvl3pPr>
            <a:lvl4pPr indent="-228600" lvl="3" marL="1828800" algn="l">
              <a:spcBef>
                <a:spcPts val="620"/>
              </a:spcBef>
              <a:spcAft>
                <a:spcPts val="0"/>
              </a:spcAft>
              <a:buClr>
                <a:schemeClr val="dk1"/>
              </a:buClr>
              <a:buSzPts val="3100"/>
              <a:buNone/>
              <a:defRPr sz="3100"/>
            </a:lvl4pPr>
            <a:lvl5pPr indent="-228600" lvl="4" marL="2286000" algn="l">
              <a:spcBef>
                <a:spcPts val="620"/>
              </a:spcBef>
              <a:spcAft>
                <a:spcPts val="0"/>
              </a:spcAft>
              <a:buClr>
                <a:schemeClr val="dk1"/>
              </a:buClr>
              <a:buSzPts val="3100"/>
              <a:buNone/>
              <a:defRPr sz="3100"/>
            </a:lvl5pPr>
            <a:lvl6pPr indent="-228600" lvl="5" marL="2743200" algn="l">
              <a:spcBef>
                <a:spcPts val="620"/>
              </a:spcBef>
              <a:spcAft>
                <a:spcPts val="0"/>
              </a:spcAft>
              <a:buClr>
                <a:schemeClr val="dk1"/>
              </a:buClr>
              <a:buSzPts val="3100"/>
              <a:buNone/>
              <a:defRPr sz="3100"/>
            </a:lvl6pPr>
            <a:lvl7pPr indent="-228600" lvl="6" marL="3200400" algn="l">
              <a:spcBef>
                <a:spcPts val="620"/>
              </a:spcBef>
              <a:spcAft>
                <a:spcPts val="0"/>
              </a:spcAft>
              <a:buClr>
                <a:schemeClr val="dk1"/>
              </a:buClr>
              <a:buSzPts val="3100"/>
              <a:buNone/>
              <a:defRPr sz="3100"/>
            </a:lvl7pPr>
            <a:lvl8pPr indent="-228600" lvl="7" marL="3657600" algn="l">
              <a:spcBef>
                <a:spcPts val="620"/>
              </a:spcBef>
              <a:spcAft>
                <a:spcPts val="0"/>
              </a:spcAft>
              <a:buClr>
                <a:schemeClr val="dk1"/>
              </a:buClr>
              <a:buSzPts val="3100"/>
              <a:buNone/>
              <a:defRPr sz="3100"/>
            </a:lvl8pPr>
            <a:lvl9pPr indent="-228600" lvl="8" marL="4114800" algn="l">
              <a:spcBef>
                <a:spcPts val="620"/>
              </a:spcBef>
              <a:spcAft>
                <a:spcPts val="0"/>
              </a:spcAft>
              <a:buClr>
                <a:schemeClr val="dk1"/>
              </a:buClr>
              <a:buSzPts val="3100"/>
              <a:buNone/>
              <a:defRPr sz="3100"/>
            </a:lvl9pPr>
          </a:lstStyle>
          <a:p/>
        </p:txBody>
      </p:sp>
      <p:sp>
        <p:nvSpPr>
          <p:cNvPr id="65" name="Google Shape;65;p10"/>
          <p:cNvSpPr txBox="1"/>
          <p:nvPr>
            <p:ph idx="10" type="dt"/>
          </p:nvPr>
        </p:nvSpPr>
        <p:spPr>
          <a:xfrm>
            <a:off x="1645920" y="20340322"/>
            <a:ext cx="7680960" cy="1168400"/>
          </a:xfrm>
          <a:prstGeom prst="rect">
            <a:avLst/>
          </a:prstGeom>
          <a:noFill/>
          <a:ln>
            <a:noFill/>
          </a:ln>
        </p:spPr>
        <p:txBody>
          <a:bodyPr anchorCtr="0" anchor="ctr" bIns="156750" lIns="313500" spcFirstLastPara="1" rIns="313500" wrap="square" tIns="1567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11247120" y="20340322"/>
            <a:ext cx="10424160" cy="1168400"/>
          </a:xfrm>
          <a:prstGeom prst="rect">
            <a:avLst/>
          </a:prstGeom>
          <a:noFill/>
          <a:ln>
            <a:noFill/>
          </a:ln>
        </p:spPr>
        <p:txBody>
          <a:bodyPr anchorCtr="0" anchor="ctr" bIns="156750" lIns="313500" spcFirstLastPara="1" rIns="313500" wrap="square" tIns="1567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23591520" y="20340322"/>
            <a:ext cx="7680960" cy="1168400"/>
          </a:xfrm>
          <a:prstGeom prst="rect">
            <a:avLst/>
          </a:prstGeom>
          <a:noFill/>
          <a:ln>
            <a:noFill/>
          </a:ln>
        </p:spPr>
        <p:txBody>
          <a:bodyPr anchorCtr="0" anchor="ctr" bIns="156750" lIns="313500" spcFirstLastPara="1" rIns="313500" wrap="square" tIns="1567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645920" y="878842"/>
            <a:ext cx="29626559" cy="3657600"/>
          </a:xfrm>
          <a:prstGeom prst="rect">
            <a:avLst/>
          </a:prstGeom>
          <a:noFill/>
          <a:ln>
            <a:noFill/>
          </a:ln>
        </p:spPr>
        <p:txBody>
          <a:bodyPr anchorCtr="0" anchor="ctr" bIns="156750" lIns="313500" spcFirstLastPara="1" rIns="313500" wrap="square" tIns="156750">
            <a:noAutofit/>
          </a:bodyPr>
          <a:lstStyle>
            <a:lvl1pPr lvl="0" marR="0" rtl="0" algn="ctr">
              <a:spcBef>
                <a:spcPts val="0"/>
              </a:spcBef>
              <a:spcAft>
                <a:spcPts val="0"/>
              </a:spcAft>
              <a:buClr>
                <a:schemeClr val="dk1"/>
              </a:buClr>
              <a:buSzPts val="15100"/>
              <a:buFont typeface="Calibri"/>
              <a:buNone/>
              <a:defRPr b="0" i="0" sz="151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1645920" y="5120641"/>
            <a:ext cx="29626559" cy="14483082"/>
          </a:xfrm>
          <a:prstGeom prst="rect">
            <a:avLst/>
          </a:prstGeom>
          <a:noFill/>
          <a:ln>
            <a:noFill/>
          </a:ln>
        </p:spPr>
        <p:txBody>
          <a:bodyPr anchorCtr="0" anchor="t" bIns="156750" lIns="313500" spcFirstLastPara="1" rIns="313500" wrap="square" tIns="156750">
            <a:noAutofit/>
          </a:bodyPr>
          <a:lstStyle>
            <a:lvl1pPr indent="-927100" lvl="0" marL="457200" marR="0" rtl="0" algn="l">
              <a:spcBef>
                <a:spcPts val="2200"/>
              </a:spcBef>
              <a:spcAft>
                <a:spcPts val="0"/>
              </a:spcAft>
              <a:buClr>
                <a:schemeClr val="dk1"/>
              </a:buClr>
              <a:buSzPts val="11000"/>
              <a:buFont typeface="Arial"/>
              <a:buChar char="•"/>
              <a:defRPr b="0" i="0" sz="11000" u="none" cap="none" strike="noStrike">
                <a:solidFill>
                  <a:schemeClr val="dk1"/>
                </a:solidFill>
                <a:latin typeface="Calibri"/>
                <a:ea typeface="Calibri"/>
                <a:cs typeface="Calibri"/>
                <a:sym typeface="Calibri"/>
              </a:defRPr>
            </a:lvl1pPr>
            <a:lvl2pPr indent="-838200" lvl="1" marL="9144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2pPr>
            <a:lvl3pPr indent="-749300" lvl="2" marL="1371600" marR="0" rtl="0" algn="l">
              <a:spcBef>
                <a:spcPts val="1640"/>
              </a:spcBef>
              <a:spcAft>
                <a:spcPts val="0"/>
              </a:spcAft>
              <a:buClr>
                <a:schemeClr val="dk1"/>
              </a:buClr>
              <a:buSzPts val="8200"/>
              <a:buFont typeface="Arial"/>
              <a:buChar char="•"/>
              <a:defRPr b="0" i="0" sz="8200" u="none" cap="none" strike="noStrike">
                <a:solidFill>
                  <a:schemeClr val="dk1"/>
                </a:solidFill>
                <a:latin typeface="Calibri"/>
                <a:ea typeface="Calibri"/>
                <a:cs typeface="Calibri"/>
                <a:sym typeface="Calibri"/>
              </a:defRPr>
            </a:lvl3pPr>
            <a:lvl4pPr indent="-666750" lvl="3" marL="18288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4pPr>
            <a:lvl5pPr indent="-666750" lvl="4" marL="22860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5pPr>
            <a:lvl6pPr indent="-666750" lvl="5" marL="27432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6pPr>
            <a:lvl7pPr indent="-666750" lvl="6" marL="32004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7pPr>
            <a:lvl8pPr indent="-666750" lvl="7" marL="36576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8pPr>
            <a:lvl9pPr indent="-666750" lvl="8" marL="41148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1645920" y="20340322"/>
            <a:ext cx="7680960" cy="1168400"/>
          </a:xfrm>
          <a:prstGeom prst="rect">
            <a:avLst/>
          </a:prstGeom>
          <a:noFill/>
          <a:ln>
            <a:noFill/>
          </a:ln>
        </p:spPr>
        <p:txBody>
          <a:bodyPr anchorCtr="0" anchor="ctr" bIns="156750" lIns="313500" spcFirstLastPara="1" rIns="313500" wrap="square" tIns="156750">
            <a:noAutofit/>
          </a:bodyPr>
          <a:lstStyle>
            <a:lvl1pPr lvl="0" marR="0" rtl="0" algn="l">
              <a:spcBef>
                <a:spcPts val="0"/>
              </a:spcBef>
              <a:spcAft>
                <a:spcPts val="0"/>
              </a:spcAft>
              <a:buSzPts val="1400"/>
              <a:buNone/>
              <a:defRPr b="0" i="0" sz="41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62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62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62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62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62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62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62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62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11247120" y="20340322"/>
            <a:ext cx="10424160" cy="1168400"/>
          </a:xfrm>
          <a:prstGeom prst="rect">
            <a:avLst/>
          </a:prstGeom>
          <a:noFill/>
          <a:ln>
            <a:noFill/>
          </a:ln>
        </p:spPr>
        <p:txBody>
          <a:bodyPr anchorCtr="0" anchor="ctr" bIns="156750" lIns="313500" spcFirstLastPara="1" rIns="313500" wrap="square" tIns="156750">
            <a:noAutofit/>
          </a:bodyPr>
          <a:lstStyle>
            <a:lvl1pPr lvl="0" marR="0" rtl="0" algn="ctr">
              <a:spcBef>
                <a:spcPts val="0"/>
              </a:spcBef>
              <a:spcAft>
                <a:spcPts val="0"/>
              </a:spcAft>
              <a:buSzPts val="1400"/>
              <a:buNone/>
              <a:defRPr b="0" i="0" sz="41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62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62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62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62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62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62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62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62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23591520" y="20340322"/>
            <a:ext cx="7680960" cy="1168400"/>
          </a:xfrm>
          <a:prstGeom prst="rect">
            <a:avLst/>
          </a:prstGeom>
          <a:noFill/>
          <a:ln>
            <a:noFill/>
          </a:ln>
        </p:spPr>
        <p:txBody>
          <a:bodyPr anchorCtr="0" anchor="ctr" bIns="156750" lIns="313500" spcFirstLastPara="1" rIns="313500" wrap="square" tIns="156750">
            <a:noAutofit/>
          </a:bodyPr>
          <a:lstStyle>
            <a:lvl1pPr indent="0" lvl="0" marL="0" marR="0" rtl="0" algn="r">
              <a:spcBef>
                <a:spcPts val="0"/>
              </a:spcBef>
              <a:buNone/>
              <a:defRPr b="0" i="0" sz="4100" u="none" cap="none" strike="noStrike">
                <a:solidFill>
                  <a:srgbClr val="888888"/>
                </a:solidFill>
                <a:latin typeface="Calibri"/>
                <a:ea typeface="Calibri"/>
                <a:cs typeface="Calibri"/>
                <a:sym typeface="Calibri"/>
              </a:defRPr>
            </a:lvl1pPr>
            <a:lvl2pPr indent="0" lvl="1" marL="0" marR="0" rtl="0" algn="r">
              <a:spcBef>
                <a:spcPts val="0"/>
              </a:spcBef>
              <a:buNone/>
              <a:defRPr b="0" i="0" sz="4100" u="none" cap="none" strike="noStrike">
                <a:solidFill>
                  <a:srgbClr val="888888"/>
                </a:solidFill>
                <a:latin typeface="Calibri"/>
                <a:ea typeface="Calibri"/>
                <a:cs typeface="Calibri"/>
                <a:sym typeface="Calibri"/>
              </a:defRPr>
            </a:lvl2pPr>
            <a:lvl3pPr indent="0" lvl="2" marL="0" marR="0" rtl="0" algn="r">
              <a:spcBef>
                <a:spcPts val="0"/>
              </a:spcBef>
              <a:buNone/>
              <a:defRPr b="0" i="0" sz="4100" u="none" cap="none" strike="noStrike">
                <a:solidFill>
                  <a:srgbClr val="888888"/>
                </a:solidFill>
                <a:latin typeface="Calibri"/>
                <a:ea typeface="Calibri"/>
                <a:cs typeface="Calibri"/>
                <a:sym typeface="Calibri"/>
              </a:defRPr>
            </a:lvl3pPr>
            <a:lvl4pPr indent="0" lvl="3" marL="0" marR="0" rtl="0" algn="r">
              <a:spcBef>
                <a:spcPts val="0"/>
              </a:spcBef>
              <a:buNone/>
              <a:defRPr b="0" i="0" sz="4100" u="none" cap="none" strike="noStrike">
                <a:solidFill>
                  <a:srgbClr val="888888"/>
                </a:solidFill>
                <a:latin typeface="Calibri"/>
                <a:ea typeface="Calibri"/>
                <a:cs typeface="Calibri"/>
                <a:sym typeface="Calibri"/>
              </a:defRPr>
            </a:lvl4pPr>
            <a:lvl5pPr indent="0" lvl="4" marL="0" marR="0" rtl="0" algn="r">
              <a:spcBef>
                <a:spcPts val="0"/>
              </a:spcBef>
              <a:buNone/>
              <a:defRPr b="0" i="0" sz="4100" u="none" cap="none" strike="noStrike">
                <a:solidFill>
                  <a:srgbClr val="888888"/>
                </a:solidFill>
                <a:latin typeface="Calibri"/>
                <a:ea typeface="Calibri"/>
                <a:cs typeface="Calibri"/>
                <a:sym typeface="Calibri"/>
              </a:defRPr>
            </a:lvl5pPr>
            <a:lvl6pPr indent="0" lvl="5" marL="0" marR="0" rtl="0" algn="r">
              <a:spcBef>
                <a:spcPts val="0"/>
              </a:spcBef>
              <a:buNone/>
              <a:defRPr b="0" i="0" sz="4100" u="none" cap="none" strike="noStrike">
                <a:solidFill>
                  <a:srgbClr val="888888"/>
                </a:solidFill>
                <a:latin typeface="Calibri"/>
                <a:ea typeface="Calibri"/>
                <a:cs typeface="Calibri"/>
                <a:sym typeface="Calibri"/>
              </a:defRPr>
            </a:lvl6pPr>
            <a:lvl7pPr indent="0" lvl="6" marL="0" marR="0" rtl="0" algn="r">
              <a:spcBef>
                <a:spcPts val="0"/>
              </a:spcBef>
              <a:buNone/>
              <a:defRPr b="0" i="0" sz="4100" u="none" cap="none" strike="noStrike">
                <a:solidFill>
                  <a:srgbClr val="888888"/>
                </a:solidFill>
                <a:latin typeface="Calibri"/>
                <a:ea typeface="Calibri"/>
                <a:cs typeface="Calibri"/>
                <a:sym typeface="Calibri"/>
              </a:defRPr>
            </a:lvl7pPr>
            <a:lvl8pPr indent="0" lvl="7" marL="0" marR="0" rtl="0" algn="r">
              <a:spcBef>
                <a:spcPts val="0"/>
              </a:spcBef>
              <a:buNone/>
              <a:defRPr b="0" i="0" sz="4100" u="none" cap="none" strike="noStrike">
                <a:solidFill>
                  <a:srgbClr val="888888"/>
                </a:solidFill>
                <a:latin typeface="Calibri"/>
                <a:ea typeface="Calibri"/>
                <a:cs typeface="Calibri"/>
                <a:sym typeface="Calibri"/>
              </a:defRPr>
            </a:lvl8pPr>
            <a:lvl9pPr indent="0" lvl="8" marL="0" marR="0" rtl="0" algn="r">
              <a:spcBef>
                <a:spcPts val="0"/>
              </a:spcBef>
              <a:buNone/>
              <a:defRPr b="0" i="0" sz="4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2B265B"/>
            </a:gs>
            <a:gs pos="50000">
              <a:srgbClr val="BFCFEC"/>
            </a:gs>
            <a:gs pos="100000">
              <a:srgbClr val="E0E8F4"/>
            </a:gs>
          </a:gsLst>
          <a:lin ang="5400000" scaled="0"/>
        </a:gradFill>
      </p:bgPr>
    </p:bg>
    <p:spTree>
      <p:nvGrpSpPr>
        <p:cNvPr id="83" name="Shape 83"/>
        <p:cNvGrpSpPr/>
        <p:nvPr/>
      </p:nvGrpSpPr>
      <p:grpSpPr>
        <a:xfrm>
          <a:off x="0" y="0"/>
          <a:ext cx="0" cy="0"/>
          <a:chOff x="0" y="0"/>
          <a:chExt cx="0" cy="0"/>
        </a:xfrm>
      </p:grpSpPr>
      <p:sp>
        <p:nvSpPr>
          <p:cNvPr id="84" name="Google Shape;84;p13"/>
          <p:cNvSpPr/>
          <p:nvPr/>
        </p:nvSpPr>
        <p:spPr>
          <a:xfrm>
            <a:off x="571500" y="163136"/>
            <a:ext cx="31965900" cy="3952800"/>
          </a:xfrm>
          <a:prstGeom prst="roundRect">
            <a:avLst>
              <a:gd fmla="val 10870" name="adj"/>
            </a:avLst>
          </a:prstGeom>
          <a:gradFill>
            <a:gsLst>
              <a:gs pos="0">
                <a:srgbClr val="A7C4FF"/>
              </a:gs>
              <a:gs pos="100000">
                <a:schemeClr val="lt1"/>
              </a:gs>
            </a:gsLst>
            <a:lin ang="5400000" scaled="0"/>
          </a:gradFill>
          <a:ln cap="flat" cmpd="sng" w="9525">
            <a:solidFill>
              <a:schemeClr val="dk1"/>
            </a:solidFill>
            <a:prstDash val="solid"/>
            <a:round/>
            <a:headEnd len="sm" w="sm" type="none"/>
            <a:tailEnd len="sm" w="sm" type="none"/>
          </a:ln>
        </p:spPr>
        <p:txBody>
          <a:bodyPr anchorCtr="0" anchor="ctr" bIns="45675" lIns="91400" spcFirstLastPara="1" rIns="91400" wrap="square" tIns="45675">
            <a:noAutofit/>
          </a:bodyPr>
          <a:lstStyle/>
          <a:p>
            <a:pPr indent="0" lvl="0" marL="0" marR="0" rtl="0" algn="ctr">
              <a:spcBef>
                <a:spcPts val="0"/>
              </a:spcBef>
              <a:spcAft>
                <a:spcPts val="0"/>
              </a:spcAft>
              <a:buNone/>
            </a:pPr>
            <a:r>
              <a:t/>
            </a:r>
            <a:endParaRPr b="0" i="0" sz="8500" u="none" cap="none" strike="noStrike">
              <a:solidFill>
                <a:schemeClr val="lt1"/>
              </a:solidFill>
              <a:latin typeface="Calibri"/>
              <a:ea typeface="Calibri"/>
              <a:cs typeface="Calibri"/>
              <a:sym typeface="Calibri"/>
            </a:endParaRPr>
          </a:p>
        </p:txBody>
      </p:sp>
      <p:sp>
        <p:nvSpPr>
          <p:cNvPr id="85" name="Google Shape;85;p13"/>
          <p:cNvSpPr txBox="1"/>
          <p:nvPr/>
        </p:nvSpPr>
        <p:spPr>
          <a:xfrm>
            <a:off x="7293200" y="858025"/>
            <a:ext cx="19206300" cy="3027600"/>
          </a:xfrm>
          <a:prstGeom prst="rect">
            <a:avLst/>
          </a:prstGeom>
          <a:noFill/>
          <a:ln>
            <a:noFill/>
          </a:ln>
        </p:spPr>
        <p:txBody>
          <a:bodyPr anchorCtr="0" anchor="t" bIns="45675" lIns="91400" spcFirstLastPara="1" rIns="91400" wrap="square" tIns="45675">
            <a:noAutofit/>
          </a:bodyPr>
          <a:lstStyle/>
          <a:p>
            <a:pPr indent="0" lvl="0" marL="0" marR="0" rtl="0" algn="ctr">
              <a:spcBef>
                <a:spcPts val="0"/>
              </a:spcBef>
              <a:spcAft>
                <a:spcPts val="0"/>
              </a:spcAft>
              <a:buNone/>
            </a:pPr>
            <a:r>
              <a:rPr b="1" lang="en-US" sz="5000">
                <a:solidFill>
                  <a:schemeClr val="dk1"/>
                </a:solidFill>
                <a:latin typeface="EB Garamond"/>
                <a:ea typeface="EB Garamond"/>
                <a:cs typeface="EB Garamond"/>
                <a:sym typeface="EB Garamond"/>
              </a:rPr>
              <a:t>DCS Group 5 </a:t>
            </a:r>
            <a:r>
              <a:rPr b="1" lang="en-US" sz="5000">
                <a:latin typeface="EB Garamond"/>
                <a:ea typeface="EB Garamond"/>
                <a:cs typeface="EB Garamond"/>
                <a:sym typeface="EB Garamond"/>
              </a:rPr>
              <a:t>- Building ESL Resources for Mainstream Educators</a:t>
            </a:r>
            <a:endParaRPr b="1" sz="4800">
              <a:solidFill>
                <a:schemeClr val="dk1"/>
              </a:solidFill>
              <a:latin typeface="EB Garamond"/>
              <a:ea typeface="EB Garamond"/>
              <a:cs typeface="EB Garamond"/>
              <a:sym typeface="EB Garamond"/>
            </a:endParaRPr>
          </a:p>
          <a:p>
            <a:pPr indent="0" lvl="0" marL="0" marR="0" rtl="0" algn="ctr">
              <a:spcBef>
                <a:spcPts val="1200"/>
              </a:spcBef>
              <a:spcAft>
                <a:spcPts val="0"/>
              </a:spcAft>
              <a:buNone/>
            </a:pPr>
            <a:r>
              <a:rPr lang="en-US" sz="4800">
                <a:solidFill>
                  <a:schemeClr val="dk1"/>
                </a:solidFill>
                <a:latin typeface="EB Garamond"/>
                <a:ea typeface="EB Garamond"/>
                <a:cs typeface="EB Garamond"/>
                <a:sym typeface="EB Garamond"/>
              </a:rPr>
              <a:t>Logan Goulart, Bhavana Ravala, Juliana Strobing, and Trey Sullivan</a:t>
            </a:r>
            <a:endParaRPr sz="4800"/>
          </a:p>
          <a:p>
            <a:pPr indent="0" lvl="0" marL="0" marR="0" rtl="0" algn="ctr">
              <a:spcBef>
                <a:spcPts val="601"/>
              </a:spcBef>
              <a:spcAft>
                <a:spcPts val="0"/>
              </a:spcAft>
              <a:buNone/>
            </a:pPr>
            <a:r>
              <a:rPr i="1" lang="en-US" sz="4800">
                <a:solidFill>
                  <a:schemeClr val="dk1"/>
                </a:solidFill>
                <a:latin typeface="EB Garamond"/>
                <a:ea typeface="EB Garamond"/>
                <a:cs typeface="EB Garamond"/>
                <a:sym typeface="EB Garamond"/>
              </a:rPr>
              <a:t>University of Alabama TESOL</a:t>
            </a:r>
            <a:endParaRPr sz="4800"/>
          </a:p>
        </p:txBody>
      </p:sp>
      <p:sp>
        <p:nvSpPr>
          <p:cNvPr id="86" name="Google Shape;86;p13"/>
          <p:cNvSpPr/>
          <p:nvPr/>
        </p:nvSpPr>
        <p:spPr>
          <a:xfrm flipH="1">
            <a:off x="25003125" y="4457986"/>
            <a:ext cx="7543800" cy="17030400"/>
          </a:xfrm>
          <a:prstGeom prst="roundRect">
            <a:avLst>
              <a:gd fmla="val 7000" name="adj"/>
            </a:avLst>
          </a:prstGeom>
          <a:solidFill>
            <a:schemeClr val="lt1"/>
          </a:solidFill>
          <a:ln cap="flat" cmpd="sng" w="9525">
            <a:solidFill>
              <a:schemeClr val="dk1"/>
            </a:solidFill>
            <a:prstDash val="solid"/>
            <a:round/>
            <a:headEnd len="sm" w="sm" type="none"/>
            <a:tailEnd len="sm" w="sm" type="none"/>
          </a:ln>
        </p:spPr>
        <p:txBody>
          <a:bodyPr anchorCtr="0" anchor="ctr" bIns="45675" lIns="91400" spcFirstLastPara="1" rIns="91400" wrap="square" tIns="45675">
            <a:noAutofit/>
          </a:bodyPr>
          <a:lstStyle/>
          <a:p>
            <a:pPr indent="0" lvl="0" marL="0" marR="0" rtl="0" algn="ctr">
              <a:spcBef>
                <a:spcPts val="0"/>
              </a:spcBef>
              <a:spcAft>
                <a:spcPts val="0"/>
              </a:spcAft>
              <a:buNone/>
            </a:pPr>
            <a:r>
              <a:t/>
            </a:r>
            <a:endParaRPr b="0" i="0" sz="8500" u="none" cap="none" strike="noStrike">
              <a:solidFill>
                <a:schemeClr val="dk1"/>
              </a:solidFill>
              <a:latin typeface="Calibri"/>
              <a:ea typeface="Calibri"/>
              <a:cs typeface="Calibri"/>
              <a:sym typeface="Calibri"/>
            </a:endParaRPr>
          </a:p>
        </p:txBody>
      </p:sp>
      <p:sp>
        <p:nvSpPr>
          <p:cNvPr id="87" name="Google Shape;87;p13"/>
          <p:cNvSpPr/>
          <p:nvPr/>
        </p:nvSpPr>
        <p:spPr>
          <a:xfrm flipH="1">
            <a:off x="8763000" y="4457983"/>
            <a:ext cx="7543800" cy="17030400"/>
          </a:xfrm>
          <a:prstGeom prst="roundRect">
            <a:avLst>
              <a:gd fmla="val 7000" name="adj"/>
            </a:avLst>
          </a:prstGeom>
          <a:solidFill>
            <a:schemeClr val="lt1"/>
          </a:solidFill>
          <a:ln cap="flat" cmpd="sng" w="9525">
            <a:solidFill>
              <a:schemeClr val="dk1"/>
            </a:solidFill>
            <a:prstDash val="solid"/>
            <a:round/>
            <a:headEnd len="sm" w="sm" type="none"/>
            <a:tailEnd len="sm" w="sm" type="none"/>
          </a:ln>
        </p:spPr>
        <p:txBody>
          <a:bodyPr anchorCtr="0" anchor="ctr" bIns="45675" lIns="91400" spcFirstLastPara="1" rIns="91400" wrap="square" tIns="45675">
            <a:noAutofit/>
          </a:bodyPr>
          <a:lstStyle/>
          <a:p>
            <a:pPr indent="0" lvl="0" marL="0" marR="0" rtl="0" algn="ctr">
              <a:spcBef>
                <a:spcPts val="0"/>
              </a:spcBef>
              <a:spcAft>
                <a:spcPts val="0"/>
              </a:spcAft>
              <a:buNone/>
            </a:pPr>
            <a:r>
              <a:t/>
            </a:r>
            <a:endParaRPr b="0" i="0" sz="8500" u="none" cap="none" strike="noStrike">
              <a:solidFill>
                <a:schemeClr val="dk1"/>
              </a:solidFill>
              <a:latin typeface="Calibri"/>
              <a:ea typeface="Calibri"/>
              <a:cs typeface="Calibri"/>
              <a:sym typeface="Calibri"/>
            </a:endParaRPr>
          </a:p>
        </p:txBody>
      </p:sp>
      <p:sp>
        <p:nvSpPr>
          <p:cNvPr id="88" name="Google Shape;88;p13"/>
          <p:cNvSpPr/>
          <p:nvPr/>
        </p:nvSpPr>
        <p:spPr>
          <a:xfrm flipH="1">
            <a:off x="16916400" y="4457985"/>
            <a:ext cx="7543800" cy="17030400"/>
          </a:xfrm>
          <a:prstGeom prst="roundRect">
            <a:avLst>
              <a:gd fmla="val 7000" name="adj"/>
            </a:avLst>
          </a:prstGeom>
          <a:solidFill>
            <a:schemeClr val="lt1"/>
          </a:solidFill>
          <a:ln cap="flat" cmpd="sng" w="9525">
            <a:solidFill>
              <a:schemeClr val="dk1"/>
            </a:solidFill>
            <a:prstDash val="solid"/>
            <a:round/>
            <a:headEnd len="sm" w="sm" type="none"/>
            <a:tailEnd len="sm" w="sm" type="none"/>
          </a:ln>
        </p:spPr>
        <p:txBody>
          <a:bodyPr anchorCtr="0" anchor="ctr" bIns="45675" lIns="91400" spcFirstLastPara="1" rIns="91400" wrap="square" tIns="45675">
            <a:noAutofit/>
          </a:bodyPr>
          <a:lstStyle/>
          <a:p>
            <a:pPr indent="0" lvl="0" marL="0" marR="0" rtl="0" algn="ctr">
              <a:spcBef>
                <a:spcPts val="0"/>
              </a:spcBef>
              <a:spcAft>
                <a:spcPts val="0"/>
              </a:spcAft>
              <a:buNone/>
            </a:pPr>
            <a:r>
              <a:t/>
            </a:r>
            <a:endParaRPr b="0" i="0" sz="8500" u="none" cap="none" strike="noStrike">
              <a:solidFill>
                <a:schemeClr val="dk1"/>
              </a:solidFill>
              <a:latin typeface="Calibri"/>
              <a:ea typeface="Calibri"/>
              <a:cs typeface="Calibri"/>
              <a:sym typeface="Calibri"/>
            </a:endParaRPr>
          </a:p>
        </p:txBody>
      </p:sp>
      <p:sp>
        <p:nvSpPr>
          <p:cNvPr id="89" name="Google Shape;89;p13"/>
          <p:cNvSpPr/>
          <p:nvPr/>
        </p:nvSpPr>
        <p:spPr>
          <a:xfrm flipH="1">
            <a:off x="581023" y="4457985"/>
            <a:ext cx="7543800" cy="17030400"/>
          </a:xfrm>
          <a:prstGeom prst="roundRect">
            <a:avLst>
              <a:gd fmla="val 7000" name="adj"/>
            </a:avLst>
          </a:prstGeom>
          <a:solidFill>
            <a:schemeClr val="lt1"/>
          </a:solidFill>
          <a:ln cap="flat" cmpd="sng" w="9525">
            <a:solidFill>
              <a:schemeClr val="dk1"/>
            </a:solidFill>
            <a:prstDash val="solid"/>
            <a:round/>
            <a:headEnd len="sm" w="sm" type="none"/>
            <a:tailEnd len="sm" w="sm" type="none"/>
          </a:ln>
        </p:spPr>
        <p:txBody>
          <a:bodyPr anchorCtr="0" anchor="ctr" bIns="45675" lIns="91400" spcFirstLastPara="1" rIns="91400" wrap="square" tIns="45675">
            <a:noAutofit/>
          </a:bodyPr>
          <a:lstStyle/>
          <a:p>
            <a:pPr indent="0" lvl="0" marL="0" marR="0" rtl="0" algn="ctr">
              <a:spcBef>
                <a:spcPts val="0"/>
              </a:spcBef>
              <a:spcAft>
                <a:spcPts val="0"/>
              </a:spcAft>
              <a:buNone/>
            </a:pPr>
            <a:r>
              <a:t/>
            </a:r>
            <a:endParaRPr b="0" i="0" sz="8500" u="none" cap="none" strike="noStrike">
              <a:solidFill>
                <a:schemeClr val="dk1"/>
              </a:solidFill>
              <a:latin typeface="Calibri"/>
              <a:ea typeface="Calibri"/>
              <a:cs typeface="Calibri"/>
              <a:sym typeface="Calibri"/>
            </a:endParaRPr>
          </a:p>
        </p:txBody>
      </p:sp>
      <p:sp>
        <p:nvSpPr>
          <p:cNvPr id="90" name="Google Shape;90;p13"/>
          <p:cNvSpPr txBox="1"/>
          <p:nvPr/>
        </p:nvSpPr>
        <p:spPr>
          <a:xfrm>
            <a:off x="8763000" y="4800600"/>
            <a:ext cx="7543800" cy="1403400"/>
          </a:xfrm>
          <a:prstGeom prst="rect">
            <a:avLst/>
          </a:prstGeom>
          <a:noFill/>
          <a:ln>
            <a:noFill/>
          </a:ln>
        </p:spPr>
        <p:txBody>
          <a:bodyPr anchorCtr="0" anchor="t" bIns="45675" lIns="91400" spcFirstLastPara="1" rIns="91400" wrap="square" tIns="45675">
            <a:noAutofit/>
          </a:bodyPr>
          <a:lstStyle/>
          <a:p>
            <a:pPr indent="0" lvl="0" marL="0" marR="0" rtl="0" algn="ctr">
              <a:spcBef>
                <a:spcPts val="0"/>
              </a:spcBef>
              <a:spcAft>
                <a:spcPts val="0"/>
              </a:spcAft>
              <a:buNone/>
            </a:pPr>
            <a:r>
              <a:rPr b="1" i="0" lang="en-US" sz="6600" u="none" cap="none" strike="noStrike">
                <a:solidFill>
                  <a:schemeClr val="dk1"/>
                </a:solidFill>
                <a:latin typeface="EB Garamond"/>
                <a:ea typeface="EB Garamond"/>
                <a:cs typeface="EB Garamond"/>
                <a:sym typeface="EB Garamond"/>
              </a:rPr>
              <a:t>Evidence of Need</a:t>
            </a:r>
            <a:endParaRPr/>
          </a:p>
        </p:txBody>
      </p:sp>
      <p:sp>
        <p:nvSpPr>
          <p:cNvPr id="91" name="Google Shape;91;p13"/>
          <p:cNvSpPr txBox="1"/>
          <p:nvPr/>
        </p:nvSpPr>
        <p:spPr>
          <a:xfrm>
            <a:off x="25003123" y="4800598"/>
            <a:ext cx="7543800" cy="1403400"/>
          </a:xfrm>
          <a:prstGeom prst="rect">
            <a:avLst/>
          </a:prstGeom>
          <a:noFill/>
          <a:ln>
            <a:noFill/>
          </a:ln>
        </p:spPr>
        <p:txBody>
          <a:bodyPr anchorCtr="0" anchor="t" bIns="45675" lIns="91400" spcFirstLastPara="1" rIns="91400" wrap="square" tIns="45675">
            <a:noAutofit/>
          </a:bodyPr>
          <a:lstStyle/>
          <a:p>
            <a:pPr indent="0" lvl="0" marL="0" marR="0" rtl="0" algn="ctr">
              <a:spcBef>
                <a:spcPts val="0"/>
              </a:spcBef>
              <a:spcAft>
                <a:spcPts val="0"/>
              </a:spcAft>
              <a:buNone/>
            </a:pPr>
            <a:r>
              <a:rPr b="1" i="0" lang="en-US" sz="6600" u="none" cap="none" strike="noStrike">
                <a:solidFill>
                  <a:schemeClr val="dk1"/>
                </a:solidFill>
                <a:latin typeface="EB Garamond"/>
                <a:ea typeface="EB Garamond"/>
                <a:cs typeface="EB Garamond"/>
                <a:sym typeface="EB Garamond"/>
              </a:rPr>
              <a:t>Sustainability</a:t>
            </a:r>
            <a:endParaRPr/>
          </a:p>
        </p:txBody>
      </p:sp>
      <p:sp>
        <p:nvSpPr>
          <p:cNvPr id="92" name="Google Shape;92;p13"/>
          <p:cNvSpPr txBox="1"/>
          <p:nvPr/>
        </p:nvSpPr>
        <p:spPr>
          <a:xfrm>
            <a:off x="581023" y="4800600"/>
            <a:ext cx="7543800" cy="1403400"/>
          </a:xfrm>
          <a:prstGeom prst="rect">
            <a:avLst/>
          </a:prstGeom>
          <a:noFill/>
          <a:ln>
            <a:noFill/>
          </a:ln>
        </p:spPr>
        <p:txBody>
          <a:bodyPr anchorCtr="0" anchor="t" bIns="45675" lIns="91400" spcFirstLastPara="1" rIns="91400" wrap="square" tIns="45675">
            <a:noAutofit/>
          </a:bodyPr>
          <a:lstStyle/>
          <a:p>
            <a:pPr indent="0" lvl="0" marL="0" marR="0" rtl="0" algn="ctr">
              <a:spcBef>
                <a:spcPts val="0"/>
              </a:spcBef>
              <a:spcAft>
                <a:spcPts val="0"/>
              </a:spcAft>
              <a:buNone/>
            </a:pPr>
            <a:r>
              <a:rPr b="1" i="0" lang="en-US" sz="6600" u="none" cap="none" strike="noStrike">
                <a:solidFill>
                  <a:schemeClr val="dk1"/>
                </a:solidFill>
                <a:latin typeface="EB Garamond"/>
                <a:ea typeface="EB Garamond"/>
                <a:cs typeface="EB Garamond"/>
                <a:sym typeface="EB Garamond"/>
              </a:rPr>
              <a:t>Project Activities</a:t>
            </a:r>
            <a:endParaRPr/>
          </a:p>
        </p:txBody>
      </p:sp>
      <p:sp>
        <p:nvSpPr>
          <p:cNvPr id="93" name="Google Shape;93;p13"/>
          <p:cNvSpPr txBox="1"/>
          <p:nvPr/>
        </p:nvSpPr>
        <p:spPr>
          <a:xfrm>
            <a:off x="16916400" y="4800599"/>
            <a:ext cx="7543800" cy="1403400"/>
          </a:xfrm>
          <a:prstGeom prst="rect">
            <a:avLst/>
          </a:prstGeom>
          <a:noFill/>
          <a:ln>
            <a:noFill/>
          </a:ln>
        </p:spPr>
        <p:txBody>
          <a:bodyPr anchorCtr="0" anchor="t" bIns="45675" lIns="91400" spcFirstLastPara="1" rIns="91400" wrap="square" tIns="45675">
            <a:noAutofit/>
          </a:bodyPr>
          <a:lstStyle/>
          <a:p>
            <a:pPr indent="0" lvl="0" marL="0" marR="0" rtl="0" algn="ctr">
              <a:spcBef>
                <a:spcPts val="0"/>
              </a:spcBef>
              <a:spcAft>
                <a:spcPts val="0"/>
              </a:spcAft>
              <a:buNone/>
            </a:pPr>
            <a:r>
              <a:rPr b="1" i="0" lang="en-US" sz="6600" u="none" cap="none" strike="noStrike">
                <a:solidFill>
                  <a:schemeClr val="dk1"/>
                </a:solidFill>
                <a:latin typeface="EB Garamond"/>
                <a:ea typeface="EB Garamond"/>
                <a:cs typeface="EB Garamond"/>
                <a:sym typeface="EB Garamond"/>
              </a:rPr>
              <a:t>Intended Outcomes</a:t>
            </a:r>
            <a:endParaRPr b="1" i="0" sz="6600" u="none" cap="none" strike="noStrike">
              <a:solidFill>
                <a:schemeClr val="dk1"/>
              </a:solidFill>
              <a:latin typeface="EB Garamond"/>
              <a:ea typeface="EB Garamond"/>
              <a:cs typeface="EB Garamond"/>
              <a:sym typeface="EB Garamond"/>
            </a:endParaRPr>
          </a:p>
        </p:txBody>
      </p:sp>
      <p:sp>
        <p:nvSpPr>
          <p:cNvPr id="94" name="Google Shape;94;p13"/>
          <p:cNvSpPr txBox="1"/>
          <p:nvPr/>
        </p:nvSpPr>
        <p:spPr>
          <a:xfrm>
            <a:off x="914399" y="6203949"/>
            <a:ext cx="6934200" cy="14903400"/>
          </a:xfrm>
          <a:prstGeom prst="rect">
            <a:avLst/>
          </a:prstGeom>
          <a:noFill/>
          <a:ln>
            <a:noFill/>
          </a:ln>
        </p:spPr>
        <p:txBody>
          <a:bodyPr anchorCtr="0" anchor="t" bIns="45675" lIns="91400" spcFirstLastPara="1" rIns="91400" wrap="square" tIns="45675">
            <a:noAutofit/>
          </a:bodyPr>
          <a:lstStyle/>
          <a:p>
            <a:pPr indent="457200" lvl="0" marL="0" rtl="0" algn="l">
              <a:lnSpc>
                <a:spcPct val="115000"/>
              </a:lnSpc>
              <a:spcBef>
                <a:spcPts val="0"/>
              </a:spcBef>
              <a:spcAft>
                <a:spcPts val="0"/>
              </a:spcAft>
              <a:buSzPts val="1100"/>
              <a:buNone/>
            </a:pPr>
            <a:r>
              <a:rPr lang="en-US" sz="2000">
                <a:solidFill>
                  <a:schemeClr val="dk1"/>
                </a:solidFill>
                <a:latin typeface="EB Garamond"/>
                <a:ea typeface="EB Garamond"/>
                <a:cs typeface="EB Garamond"/>
                <a:sym typeface="EB Garamond"/>
              </a:rPr>
              <a:t>The best way to tackle the issue of insufficient ESL resources is to to  provide current ESL teachers with the most effective resources possible. This can be efficiently done through an accessible online environment.  To meet this need, the students will create an online professional development course for these ESL teachers. Mainstream teachers will also be targets for this course as well. Since many of the ESL students are “mainstreamed” it is vital that these teachers be equipped with the skills necessary to navigate how to deal with ESL students. It will be self-paced and free to register for all who want to take it. At the end of the course, they will receive a certification in professional development and leadership. The course will be broken down into three overarching units: what it means to be a leader, how to be a leader in ESL, and resources for the future. We created these three units because they cover not only ESL specific material, but deals with concepts on how to create a conducive learning environment for all students. </a:t>
            </a:r>
            <a:endParaRPr sz="2000">
              <a:solidFill>
                <a:schemeClr val="dk1"/>
              </a:solidFill>
              <a:latin typeface="EB Garamond"/>
              <a:ea typeface="EB Garamond"/>
              <a:cs typeface="EB Garamond"/>
              <a:sym typeface="EB Garamond"/>
            </a:endParaRPr>
          </a:p>
          <a:p>
            <a:pPr indent="457200" lvl="0" marL="0" rtl="0" algn="l">
              <a:lnSpc>
                <a:spcPct val="115000"/>
              </a:lnSpc>
              <a:spcBef>
                <a:spcPts val="0"/>
              </a:spcBef>
              <a:spcAft>
                <a:spcPts val="0"/>
              </a:spcAft>
              <a:buSzPts val="1100"/>
              <a:buNone/>
            </a:pPr>
            <a:r>
              <a:t/>
            </a:r>
            <a:endParaRPr sz="2000">
              <a:solidFill>
                <a:schemeClr val="dk1"/>
              </a:solidFill>
              <a:latin typeface="EB Garamond"/>
              <a:ea typeface="EB Garamond"/>
              <a:cs typeface="EB Garamond"/>
              <a:sym typeface="EB Garamond"/>
            </a:endParaRPr>
          </a:p>
          <a:p>
            <a:pPr indent="457200" lvl="0" marL="0" rtl="0" algn="l">
              <a:lnSpc>
                <a:spcPct val="115000"/>
              </a:lnSpc>
              <a:spcBef>
                <a:spcPts val="0"/>
              </a:spcBef>
              <a:spcAft>
                <a:spcPts val="0"/>
              </a:spcAft>
              <a:buSzPts val="1100"/>
              <a:buNone/>
            </a:pPr>
            <a:r>
              <a:rPr lang="en-US" sz="2000">
                <a:solidFill>
                  <a:schemeClr val="dk1"/>
                </a:solidFill>
                <a:latin typeface="EB Garamond"/>
                <a:ea typeface="EB Garamond"/>
                <a:cs typeface="EB Garamond"/>
                <a:sym typeface="EB Garamond"/>
              </a:rPr>
              <a:t>The content of the course itself is what the community partner will be for, as the class is not qualified nor has the experience to create. We would work in tandem with the community partner to make sure that the vision for our course is maintained throughout the creation process. These three units are essential to the success of this course and for advocating for a better future for ESl students. We will be in close contact with the community partner during the course creation phase to ensure that the mission and vision of the course is maintained correctly. The course will last for the month of April, and then the survey will be sent out on May 1st.  </a:t>
            </a:r>
            <a:endParaRPr sz="2000">
              <a:solidFill>
                <a:schemeClr val="dk1"/>
              </a:solidFill>
              <a:latin typeface="EB Garamond"/>
              <a:ea typeface="EB Garamond"/>
              <a:cs typeface="EB Garamond"/>
              <a:sym typeface="EB Garamond"/>
            </a:endParaRPr>
          </a:p>
          <a:p>
            <a:pPr indent="457200" lvl="0" marL="0" rtl="0" algn="l">
              <a:lnSpc>
                <a:spcPct val="115000"/>
              </a:lnSpc>
              <a:spcBef>
                <a:spcPts val="0"/>
              </a:spcBef>
              <a:spcAft>
                <a:spcPts val="0"/>
              </a:spcAft>
              <a:buClr>
                <a:schemeClr val="dk1"/>
              </a:buClr>
              <a:buSzPts val="1100"/>
              <a:buFont typeface="Arial"/>
              <a:buNone/>
            </a:pPr>
            <a:r>
              <a:t/>
            </a:r>
            <a:endParaRPr sz="2000">
              <a:solidFill>
                <a:schemeClr val="dk1"/>
              </a:solidFill>
              <a:latin typeface="EB Garamond"/>
              <a:ea typeface="EB Garamond"/>
              <a:cs typeface="EB Garamond"/>
              <a:sym typeface="EB Garamond"/>
            </a:endParaRPr>
          </a:p>
        </p:txBody>
      </p:sp>
      <p:sp>
        <p:nvSpPr>
          <p:cNvPr id="95" name="Google Shape;95;p13"/>
          <p:cNvSpPr txBox="1"/>
          <p:nvPr/>
        </p:nvSpPr>
        <p:spPr>
          <a:xfrm>
            <a:off x="9015413" y="6259663"/>
            <a:ext cx="7010400" cy="9414900"/>
          </a:xfrm>
          <a:prstGeom prst="rect">
            <a:avLst/>
          </a:prstGeom>
          <a:noFill/>
          <a:ln>
            <a:noFill/>
          </a:ln>
        </p:spPr>
        <p:txBody>
          <a:bodyPr anchorCtr="0" anchor="t" bIns="30550" lIns="61125" spcFirstLastPara="1" rIns="61125" wrap="square" tIns="30550">
            <a:noAutofit/>
          </a:bodyPr>
          <a:lstStyle/>
          <a:p>
            <a:pPr indent="457200" lvl="0" marL="0" rtl="0" algn="l">
              <a:lnSpc>
                <a:spcPct val="115000"/>
              </a:lnSpc>
              <a:spcBef>
                <a:spcPts val="0"/>
              </a:spcBef>
              <a:spcAft>
                <a:spcPts val="0"/>
              </a:spcAft>
              <a:buSzPts val="1100"/>
              <a:buNone/>
            </a:pPr>
            <a:r>
              <a:rPr lang="en-US" sz="2000">
                <a:solidFill>
                  <a:schemeClr val="dk1"/>
                </a:solidFill>
                <a:latin typeface="EB Garamond"/>
                <a:ea typeface="EB Garamond"/>
                <a:cs typeface="EB Garamond"/>
                <a:sym typeface="EB Garamond"/>
              </a:rPr>
              <a:t>Alabama students average below the national percentage in reading scores on NAEP exams. 21 percent of Alabama fourth-grade students scored at proficient levels in reading on the same 2017 assessment. Alabama fourth-grade ELL students scored at 9 percent proficiency, which follows the national results.</a:t>
            </a:r>
            <a:r>
              <a:rPr baseline="30000" lang="en-US" sz="2000">
                <a:solidFill>
                  <a:schemeClr val="dk1"/>
                </a:solidFill>
                <a:latin typeface="EB Garamond"/>
                <a:ea typeface="EB Garamond"/>
                <a:cs typeface="EB Garamond"/>
                <a:sym typeface="EB Garamond"/>
              </a:rPr>
              <a:t>1</a:t>
            </a:r>
            <a:r>
              <a:rPr lang="en-US" sz="2000">
                <a:solidFill>
                  <a:schemeClr val="dk1"/>
                </a:solidFill>
                <a:latin typeface="EB Garamond"/>
                <a:ea typeface="EB Garamond"/>
                <a:cs typeface="EB Garamond"/>
                <a:sym typeface="EB Garamond"/>
              </a:rPr>
              <a:t> When comparing all subgroups, “students who are African-American, English Learners, and in special education all perform at a lower level than do economically disadvantaged students as a group...among all the subgroups English Learners appear to be struggling the most. They are ranked low in all subjects, especially science and reading </a:t>
            </a:r>
            <a:r>
              <a:rPr lang="en-US" sz="2000">
                <a:solidFill>
                  <a:srgbClr val="404041"/>
                </a:solidFill>
                <a:highlight>
                  <a:srgbClr val="FFFFFF"/>
                </a:highlight>
                <a:latin typeface="EB Garamond"/>
                <a:ea typeface="EB Garamond"/>
                <a:cs typeface="EB Garamond"/>
                <a:sym typeface="EB Garamond"/>
              </a:rPr>
              <a:t>–</a:t>
            </a:r>
            <a:r>
              <a:rPr lang="en-US" sz="2000">
                <a:solidFill>
                  <a:schemeClr val="dk1"/>
                </a:solidFill>
                <a:latin typeface="EB Garamond"/>
                <a:ea typeface="EB Garamond"/>
                <a:cs typeface="EB Garamond"/>
                <a:sym typeface="EB Garamond"/>
              </a:rPr>
              <a:t> where they fall below all racial groups, economically disadvantaged students, and students in special education.”</a:t>
            </a:r>
            <a:r>
              <a:rPr baseline="30000" lang="en-US" sz="2000">
                <a:solidFill>
                  <a:schemeClr val="dk1"/>
                </a:solidFill>
                <a:latin typeface="EB Garamond"/>
                <a:ea typeface="EB Garamond"/>
                <a:cs typeface="EB Garamond"/>
                <a:sym typeface="EB Garamond"/>
              </a:rPr>
              <a:t>2</a:t>
            </a:r>
            <a:r>
              <a:rPr lang="en-US" sz="2000">
                <a:solidFill>
                  <a:schemeClr val="dk1"/>
                </a:solidFill>
                <a:latin typeface="EB Garamond"/>
                <a:ea typeface="EB Garamond"/>
                <a:cs typeface="EB Garamond"/>
                <a:sym typeface="EB Garamond"/>
              </a:rPr>
              <a:t> At the same time, the intersectionality of literacy is important to note; non-white students in poverty experience extremely low levels of reading proficiency. For students who fit this demographic and are also English Language Learners, illiteracy in the eighth grade is the norm.</a:t>
            </a:r>
            <a:r>
              <a:rPr baseline="30000" lang="en-US" sz="2000">
                <a:solidFill>
                  <a:schemeClr val="dk1"/>
                </a:solidFill>
                <a:latin typeface="EB Garamond"/>
                <a:ea typeface="EB Garamond"/>
                <a:cs typeface="EB Garamond"/>
                <a:sym typeface="EB Garamond"/>
              </a:rPr>
              <a:t>3 </a:t>
            </a:r>
            <a:r>
              <a:rPr lang="en-US" sz="2000">
                <a:solidFill>
                  <a:schemeClr val="dk1"/>
                </a:solidFill>
                <a:latin typeface="EB Garamond"/>
                <a:ea typeface="EB Garamond"/>
                <a:cs typeface="EB Garamond"/>
                <a:sym typeface="EB Garamond"/>
              </a:rPr>
              <a:t>Nationally, the average ELL enrollment of a public school is approximately 8 percent of the total enrollment, and of this 8 percent, 76.6 of students speak Spanish or Castilian as their home language while 77.2 percent are ethnically Hispanic (statistically includes Brazil)</a:t>
            </a:r>
            <a:r>
              <a:rPr baseline="30000" lang="en-US" sz="2000">
                <a:solidFill>
                  <a:schemeClr val="dk1"/>
                </a:solidFill>
                <a:latin typeface="EB Garamond"/>
                <a:ea typeface="EB Garamond"/>
                <a:cs typeface="EB Garamond"/>
                <a:sym typeface="EB Garamond"/>
              </a:rPr>
              <a:t>4</a:t>
            </a:r>
            <a:r>
              <a:rPr lang="en-US" sz="2000">
                <a:solidFill>
                  <a:schemeClr val="dk1"/>
                </a:solidFill>
                <a:latin typeface="EB Garamond"/>
                <a:ea typeface="EB Garamond"/>
                <a:cs typeface="EB Garamond"/>
                <a:sym typeface="EB Garamond"/>
              </a:rPr>
              <a:t>. Students face a variety of barriers, but those who face multiple barriers to literacy rarely perform as well as their peers and the achievement gap will affect them throughout their life. </a:t>
            </a:r>
            <a:endParaRPr sz="2000">
              <a:solidFill>
                <a:schemeClr val="dk1"/>
              </a:solidFill>
              <a:latin typeface="EB Garamond"/>
              <a:ea typeface="EB Garamond"/>
              <a:cs typeface="EB Garamond"/>
              <a:sym typeface="EB Garamond"/>
            </a:endParaRPr>
          </a:p>
          <a:p>
            <a:pPr indent="457200" lvl="0" marL="0" rtl="0" algn="l">
              <a:lnSpc>
                <a:spcPct val="115000"/>
              </a:lnSpc>
              <a:spcBef>
                <a:spcPts val="0"/>
              </a:spcBef>
              <a:spcAft>
                <a:spcPts val="0"/>
              </a:spcAft>
              <a:buSzPts val="1100"/>
              <a:buNone/>
            </a:pPr>
            <a:r>
              <a:t/>
            </a:r>
            <a:endParaRPr sz="2000">
              <a:solidFill>
                <a:schemeClr val="dk1"/>
              </a:solidFill>
              <a:latin typeface="EB Garamond"/>
              <a:ea typeface="EB Garamond"/>
              <a:cs typeface="EB Garamond"/>
              <a:sym typeface="EB Garamond"/>
            </a:endParaRPr>
          </a:p>
          <a:p>
            <a:pPr indent="457200" lvl="0" marL="0" rtl="0" algn="l">
              <a:lnSpc>
                <a:spcPct val="115000"/>
              </a:lnSpc>
              <a:spcBef>
                <a:spcPts val="0"/>
              </a:spcBef>
              <a:spcAft>
                <a:spcPts val="0"/>
              </a:spcAft>
              <a:buSzPts val="1100"/>
              <a:buNone/>
            </a:pPr>
            <a:r>
              <a:t/>
            </a:r>
            <a:endParaRPr sz="2000">
              <a:solidFill>
                <a:schemeClr val="dk1"/>
              </a:solidFill>
              <a:latin typeface="EB Garamond"/>
              <a:ea typeface="EB Garamond"/>
              <a:cs typeface="EB Garamond"/>
              <a:sym typeface="EB Garamond"/>
            </a:endParaRPr>
          </a:p>
          <a:p>
            <a:pPr indent="457200" lvl="0" marL="0" rtl="0" algn="l">
              <a:lnSpc>
                <a:spcPct val="115000"/>
              </a:lnSpc>
              <a:spcBef>
                <a:spcPts val="0"/>
              </a:spcBef>
              <a:spcAft>
                <a:spcPts val="0"/>
              </a:spcAft>
              <a:buSzPts val="1100"/>
              <a:buNone/>
            </a:pPr>
            <a:r>
              <a:t/>
            </a:r>
            <a:endParaRPr sz="2000">
              <a:solidFill>
                <a:schemeClr val="dk1"/>
              </a:solidFill>
              <a:latin typeface="EB Garamond"/>
              <a:ea typeface="EB Garamond"/>
              <a:cs typeface="EB Garamond"/>
              <a:sym typeface="EB Garamond"/>
            </a:endParaRPr>
          </a:p>
          <a:p>
            <a:pPr indent="457200" lvl="0" marL="0" rtl="0" algn="l">
              <a:lnSpc>
                <a:spcPct val="115000"/>
              </a:lnSpc>
              <a:spcBef>
                <a:spcPts val="0"/>
              </a:spcBef>
              <a:spcAft>
                <a:spcPts val="0"/>
              </a:spcAft>
              <a:buSzPts val="1100"/>
              <a:buNone/>
            </a:pPr>
            <a:r>
              <a:t/>
            </a:r>
            <a:endParaRPr sz="2000">
              <a:solidFill>
                <a:schemeClr val="dk1"/>
              </a:solidFill>
              <a:latin typeface="EB Garamond"/>
              <a:ea typeface="EB Garamond"/>
              <a:cs typeface="EB Garamond"/>
              <a:sym typeface="EB Garamond"/>
            </a:endParaRPr>
          </a:p>
          <a:p>
            <a:pPr indent="457200" lvl="0" marL="0" rtl="0" algn="l">
              <a:lnSpc>
                <a:spcPct val="115000"/>
              </a:lnSpc>
              <a:spcBef>
                <a:spcPts val="0"/>
              </a:spcBef>
              <a:spcAft>
                <a:spcPts val="0"/>
              </a:spcAft>
              <a:buSzPts val="1100"/>
              <a:buNone/>
            </a:pPr>
            <a:r>
              <a:t/>
            </a:r>
            <a:endParaRPr sz="2000">
              <a:solidFill>
                <a:schemeClr val="dk1"/>
              </a:solidFill>
              <a:latin typeface="EB Garamond"/>
              <a:ea typeface="EB Garamond"/>
              <a:cs typeface="EB Garamond"/>
              <a:sym typeface="EB Garamond"/>
            </a:endParaRPr>
          </a:p>
          <a:p>
            <a:pPr indent="457200" lvl="0" marL="0" rtl="0" algn="l">
              <a:lnSpc>
                <a:spcPct val="115000"/>
              </a:lnSpc>
              <a:spcBef>
                <a:spcPts val="0"/>
              </a:spcBef>
              <a:spcAft>
                <a:spcPts val="0"/>
              </a:spcAft>
              <a:buSzPts val="1100"/>
              <a:buNone/>
            </a:pPr>
            <a:r>
              <a:t/>
            </a:r>
            <a:endParaRPr sz="2000">
              <a:solidFill>
                <a:schemeClr val="dk1"/>
              </a:solidFill>
              <a:latin typeface="EB Garamond"/>
              <a:ea typeface="EB Garamond"/>
              <a:cs typeface="EB Garamond"/>
              <a:sym typeface="EB Garamond"/>
            </a:endParaRPr>
          </a:p>
          <a:p>
            <a:pPr indent="457200" lvl="0" marL="0" rtl="0" algn="l">
              <a:lnSpc>
                <a:spcPct val="115000"/>
              </a:lnSpc>
              <a:spcBef>
                <a:spcPts val="0"/>
              </a:spcBef>
              <a:spcAft>
                <a:spcPts val="0"/>
              </a:spcAft>
              <a:buSzPts val="1100"/>
              <a:buNone/>
            </a:pPr>
            <a:r>
              <a:t/>
            </a:r>
            <a:endParaRPr sz="2000">
              <a:solidFill>
                <a:schemeClr val="dk1"/>
              </a:solidFill>
              <a:latin typeface="EB Garamond"/>
              <a:ea typeface="EB Garamond"/>
              <a:cs typeface="EB Garamond"/>
              <a:sym typeface="EB Garamond"/>
            </a:endParaRPr>
          </a:p>
          <a:p>
            <a:pPr indent="457200" lvl="0" marL="0" rtl="0" algn="l">
              <a:lnSpc>
                <a:spcPct val="115000"/>
              </a:lnSpc>
              <a:spcBef>
                <a:spcPts val="0"/>
              </a:spcBef>
              <a:spcAft>
                <a:spcPts val="0"/>
              </a:spcAft>
              <a:buSzPts val="1100"/>
              <a:buNone/>
            </a:pPr>
            <a:r>
              <a:t/>
            </a:r>
            <a:endParaRPr sz="2000">
              <a:solidFill>
                <a:schemeClr val="dk1"/>
              </a:solidFill>
              <a:latin typeface="EB Garamond"/>
              <a:ea typeface="EB Garamond"/>
              <a:cs typeface="EB Garamond"/>
              <a:sym typeface="EB Garamond"/>
            </a:endParaRPr>
          </a:p>
          <a:p>
            <a:pPr indent="457200" lvl="0" marL="0" rtl="0" algn="l">
              <a:lnSpc>
                <a:spcPct val="115000"/>
              </a:lnSpc>
              <a:spcBef>
                <a:spcPts val="0"/>
              </a:spcBef>
              <a:spcAft>
                <a:spcPts val="0"/>
              </a:spcAft>
              <a:buSzPts val="1100"/>
              <a:buNone/>
            </a:pPr>
            <a:r>
              <a:t/>
            </a:r>
            <a:endParaRPr sz="2000">
              <a:solidFill>
                <a:schemeClr val="dk1"/>
              </a:solidFill>
              <a:latin typeface="EB Garamond"/>
              <a:ea typeface="EB Garamond"/>
              <a:cs typeface="EB Garamond"/>
              <a:sym typeface="EB Garamond"/>
            </a:endParaRPr>
          </a:p>
          <a:p>
            <a:pPr indent="457200" lvl="0" marL="0" rtl="0" algn="l">
              <a:lnSpc>
                <a:spcPct val="115000"/>
              </a:lnSpc>
              <a:spcBef>
                <a:spcPts val="0"/>
              </a:spcBef>
              <a:spcAft>
                <a:spcPts val="0"/>
              </a:spcAft>
              <a:buSzPts val="1100"/>
              <a:buNone/>
            </a:pPr>
            <a:r>
              <a:t/>
            </a:r>
            <a:endParaRPr sz="2000">
              <a:solidFill>
                <a:schemeClr val="dk1"/>
              </a:solidFill>
              <a:latin typeface="EB Garamond"/>
              <a:ea typeface="EB Garamond"/>
              <a:cs typeface="EB Garamond"/>
              <a:sym typeface="EB Garamond"/>
            </a:endParaRPr>
          </a:p>
          <a:p>
            <a:pPr indent="457200" lvl="0" marL="0" rtl="0" algn="l">
              <a:lnSpc>
                <a:spcPct val="115000"/>
              </a:lnSpc>
              <a:spcBef>
                <a:spcPts val="0"/>
              </a:spcBef>
              <a:spcAft>
                <a:spcPts val="0"/>
              </a:spcAft>
              <a:buSzPts val="1100"/>
              <a:buNone/>
            </a:pPr>
            <a:r>
              <a:t/>
            </a:r>
            <a:endParaRPr sz="2000">
              <a:solidFill>
                <a:schemeClr val="dk1"/>
              </a:solidFill>
              <a:latin typeface="EB Garamond"/>
              <a:ea typeface="EB Garamond"/>
              <a:cs typeface="EB Garamond"/>
              <a:sym typeface="EB Garamond"/>
            </a:endParaRPr>
          </a:p>
          <a:p>
            <a:pPr indent="457200" lvl="0" marL="0" rtl="0" algn="l">
              <a:lnSpc>
                <a:spcPct val="115000"/>
              </a:lnSpc>
              <a:spcBef>
                <a:spcPts val="0"/>
              </a:spcBef>
              <a:spcAft>
                <a:spcPts val="0"/>
              </a:spcAft>
              <a:buSzPts val="1100"/>
              <a:buNone/>
            </a:pPr>
            <a:r>
              <a:t/>
            </a:r>
            <a:endParaRPr sz="2000">
              <a:solidFill>
                <a:schemeClr val="dk1"/>
              </a:solidFill>
              <a:latin typeface="EB Garamond"/>
              <a:ea typeface="EB Garamond"/>
              <a:cs typeface="EB Garamond"/>
              <a:sym typeface="EB Garamond"/>
            </a:endParaRPr>
          </a:p>
          <a:p>
            <a:pPr indent="457200" lvl="0" marL="0" rtl="0" algn="l">
              <a:lnSpc>
                <a:spcPct val="115000"/>
              </a:lnSpc>
              <a:spcBef>
                <a:spcPts val="0"/>
              </a:spcBef>
              <a:spcAft>
                <a:spcPts val="0"/>
              </a:spcAft>
              <a:buSzPts val="1100"/>
              <a:buNone/>
            </a:pPr>
            <a:r>
              <a:t/>
            </a:r>
            <a:endParaRPr sz="2000">
              <a:solidFill>
                <a:schemeClr val="dk1"/>
              </a:solidFill>
              <a:latin typeface="EB Garamond"/>
              <a:ea typeface="EB Garamond"/>
              <a:cs typeface="EB Garamond"/>
              <a:sym typeface="EB Garamond"/>
            </a:endParaRPr>
          </a:p>
          <a:p>
            <a:pPr indent="457200" lvl="0" marL="0" rtl="0" algn="l">
              <a:lnSpc>
                <a:spcPct val="115000"/>
              </a:lnSpc>
              <a:spcBef>
                <a:spcPts val="0"/>
              </a:spcBef>
              <a:spcAft>
                <a:spcPts val="0"/>
              </a:spcAft>
              <a:buSzPts val="1100"/>
              <a:buNone/>
            </a:pPr>
            <a:r>
              <a:rPr lang="en-US" sz="2000">
                <a:solidFill>
                  <a:schemeClr val="dk1"/>
                </a:solidFill>
                <a:latin typeface="EB Garamond"/>
                <a:ea typeface="EB Garamond"/>
                <a:cs typeface="EB Garamond"/>
                <a:sym typeface="EB Garamond"/>
              </a:rPr>
              <a:t>Teachers in the Tuscaloosa County School System feel supported in their efforts to include ESL-friendly reading and language arts curriculum, but expressed the need for more resources and better training in ESL programs. Currently, any professional development unique to Tuscaloosa’s system needs has to be planned by the ESL program specialists, who are stretched thin, unable to care for both the students, ESL teachers, and mainstream teachers adequately. </a:t>
            </a:r>
            <a:endParaRPr sz="2000">
              <a:solidFill>
                <a:schemeClr val="dk1"/>
              </a:solidFill>
              <a:latin typeface="EB Garamond"/>
              <a:ea typeface="EB Garamond"/>
              <a:cs typeface="EB Garamond"/>
              <a:sym typeface="EB Garamond"/>
            </a:endParaRPr>
          </a:p>
          <a:p>
            <a:pPr indent="0" lvl="0" marL="0" marR="0" rtl="0" algn="just">
              <a:spcBef>
                <a:spcPts val="0"/>
              </a:spcBef>
              <a:spcAft>
                <a:spcPts val="0"/>
              </a:spcAft>
              <a:buNone/>
            </a:pPr>
            <a:r>
              <a:t/>
            </a:r>
            <a:endParaRPr sz="2000">
              <a:solidFill>
                <a:schemeClr val="dk1"/>
              </a:solidFill>
              <a:latin typeface="EB Garamond"/>
              <a:ea typeface="EB Garamond"/>
              <a:cs typeface="EB Garamond"/>
              <a:sym typeface="EB Garamond"/>
            </a:endParaRPr>
          </a:p>
        </p:txBody>
      </p:sp>
      <p:sp>
        <p:nvSpPr>
          <p:cNvPr id="96" name="Google Shape;96;p13"/>
          <p:cNvSpPr txBox="1"/>
          <p:nvPr/>
        </p:nvSpPr>
        <p:spPr>
          <a:xfrm>
            <a:off x="17187850" y="6259674"/>
            <a:ext cx="6934200" cy="9154800"/>
          </a:xfrm>
          <a:prstGeom prst="rect">
            <a:avLst/>
          </a:prstGeom>
          <a:noFill/>
          <a:ln>
            <a:noFill/>
          </a:ln>
        </p:spPr>
        <p:txBody>
          <a:bodyPr anchorCtr="0" anchor="t" bIns="30550" lIns="61125" spcFirstLastPara="1" rIns="61125" wrap="square" tIns="30550">
            <a:noAutofit/>
          </a:bodyPr>
          <a:lstStyle/>
          <a:p>
            <a:pPr indent="457200" lvl="0" marL="0" marR="0" rtl="0" algn="just">
              <a:lnSpc>
                <a:spcPct val="115000"/>
              </a:lnSpc>
              <a:spcBef>
                <a:spcPts val="0"/>
              </a:spcBef>
              <a:spcAft>
                <a:spcPts val="0"/>
              </a:spcAft>
              <a:buNone/>
            </a:pPr>
            <a:r>
              <a:rPr lang="en-US" sz="2000">
                <a:solidFill>
                  <a:schemeClr val="dk1"/>
                </a:solidFill>
                <a:latin typeface="EB Garamond"/>
                <a:ea typeface="EB Garamond"/>
                <a:cs typeface="EB Garamond"/>
                <a:sym typeface="EB Garamond"/>
              </a:rPr>
              <a:t>Short term outcomes of the project include the immediate skills and instructional tools that participating educators will develop through their participation in the course. </a:t>
            </a:r>
            <a:r>
              <a:rPr lang="en-US" sz="2000">
                <a:latin typeface="EB Garamond"/>
                <a:ea typeface="EB Garamond"/>
                <a:cs typeface="EB Garamond"/>
                <a:sym typeface="EB Garamond"/>
              </a:rPr>
              <a:t>Through participation in professional </a:t>
            </a:r>
            <a:r>
              <a:rPr lang="en-US" sz="2000">
                <a:latin typeface="EB Garamond"/>
                <a:ea typeface="EB Garamond"/>
                <a:cs typeface="EB Garamond"/>
                <a:sym typeface="EB Garamond"/>
              </a:rPr>
              <a:t>development</a:t>
            </a:r>
            <a:r>
              <a:rPr lang="en-US" sz="2000">
                <a:latin typeface="EB Garamond"/>
                <a:ea typeface="EB Garamond"/>
                <a:cs typeface="EB Garamond"/>
                <a:sym typeface="EB Garamond"/>
              </a:rPr>
              <a:t> units, educators will have a better understanding of how to reach ELLs in their mainstream classrooms. Educators will also gain Professional Development Units that can be applied to their recertification and school requirements. </a:t>
            </a:r>
            <a:endParaRPr sz="2000">
              <a:latin typeface="EB Garamond"/>
              <a:ea typeface="EB Garamond"/>
              <a:cs typeface="EB Garamond"/>
              <a:sym typeface="EB Garamond"/>
            </a:endParaRPr>
          </a:p>
          <a:p>
            <a:pPr indent="457200" lvl="0" marL="0" marR="0" rtl="0" algn="just">
              <a:lnSpc>
                <a:spcPct val="115000"/>
              </a:lnSpc>
              <a:spcBef>
                <a:spcPts val="0"/>
              </a:spcBef>
              <a:spcAft>
                <a:spcPts val="0"/>
              </a:spcAft>
              <a:buNone/>
            </a:pPr>
            <a:r>
              <a:t/>
            </a:r>
            <a:endParaRPr sz="2000">
              <a:latin typeface="EB Garamond"/>
              <a:ea typeface="EB Garamond"/>
              <a:cs typeface="EB Garamond"/>
              <a:sym typeface="EB Garamond"/>
            </a:endParaRPr>
          </a:p>
          <a:p>
            <a:pPr indent="457200" lvl="0" marL="0" marR="0" rtl="0" algn="just">
              <a:lnSpc>
                <a:spcPct val="115000"/>
              </a:lnSpc>
              <a:spcBef>
                <a:spcPts val="0"/>
              </a:spcBef>
              <a:spcAft>
                <a:spcPts val="0"/>
              </a:spcAft>
              <a:buNone/>
            </a:pPr>
            <a:r>
              <a:rPr lang="en-US" sz="2000">
                <a:latin typeface="EB Garamond"/>
                <a:ea typeface="EB Garamond"/>
                <a:cs typeface="EB Garamond"/>
                <a:sym typeface="EB Garamond"/>
              </a:rPr>
              <a:t>The program will benefits ELLs in the Tuscaloosa community primarily but also in Alabama, as the program will be specifically tailored to needs in Tuscaloosa County, but open to educators across the state. ELL student needs in the classroom will be better met once teachers have specific training on inclusion and adaptation for lessons in the classroom. </a:t>
            </a:r>
            <a:endParaRPr sz="2000">
              <a:latin typeface="EB Garamond"/>
              <a:ea typeface="EB Garamond"/>
              <a:cs typeface="EB Garamond"/>
              <a:sym typeface="EB Garamond"/>
            </a:endParaRPr>
          </a:p>
          <a:p>
            <a:pPr indent="457200" lvl="0" marL="0" marR="0" rtl="0" algn="just">
              <a:lnSpc>
                <a:spcPct val="115000"/>
              </a:lnSpc>
              <a:spcBef>
                <a:spcPts val="0"/>
              </a:spcBef>
              <a:spcAft>
                <a:spcPts val="0"/>
              </a:spcAft>
              <a:buNone/>
            </a:pPr>
            <a:r>
              <a:t/>
            </a:r>
            <a:endParaRPr sz="2000">
              <a:latin typeface="EB Garamond"/>
              <a:ea typeface="EB Garamond"/>
              <a:cs typeface="EB Garamond"/>
              <a:sym typeface="EB Garamond"/>
            </a:endParaRPr>
          </a:p>
          <a:p>
            <a:pPr indent="457200" lvl="0" marL="0" marR="0" rtl="0" algn="just">
              <a:lnSpc>
                <a:spcPct val="115000"/>
              </a:lnSpc>
              <a:spcBef>
                <a:spcPts val="0"/>
              </a:spcBef>
              <a:spcAft>
                <a:spcPts val="0"/>
              </a:spcAft>
              <a:buNone/>
            </a:pPr>
            <a:r>
              <a:rPr lang="en-US" sz="2000">
                <a:latin typeface="EB Garamond"/>
                <a:ea typeface="EB Garamond"/>
                <a:cs typeface="EB Garamond"/>
                <a:sym typeface="EB Garamond"/>
              </a:rPr>
              <a:t>Additionally, student families will benefit from educators that have a better knowledge of how to communicate with parents of young students, parents who may not speak English and who may be illiterate in their native language. </a:t>
            </a:r>
            <a:endParaRPr sz="2000">
              <a:latin typeface="EB Garamond"/>
              <a:ea typeface="EB Garamond"/>
              <a:cs typeface="EB Garamond"/>
              <a:sym typeface="EB Garamond"/>
            </a:endParaRPr>
          </a:p>
          <a:p>
            <a:pPr indent="0" lvl="0" marL="0" marR="0" rtl="0" algn="just">
              <a:lnSpc>
                <a:spcPct val="115000"/>
              </a:lnSpc>
              <a:spcBef>
                <a:spcPts val="0"/>
              </a:spcBef>
              <a:spcAft>
                <a:spcPts val="0"/>
              </a:spcAft>
              <a:buNone/>
            </a:pPr>
            <a:r>
              <a:t/>
            </a:r>
            <a:endParaRPr sz="2000">
              <a:latin typeface="EB Garamond"/>
              <a:ea typeface="EB Garamond"/>
              <a:cs typeface="EB Garamond"/>
              <a:sym typeface="EB Garamond"/>
            </a:endParaRPr>
          </a:p>
          <a:p>
            <a:pPr indent="0" lvl="0" marL="0" marR="0" rtl="0" algn="just">
              <a:lnSpc>
                <a:spcPct val="115000"/>
              </a:lnSpc>
              <a:spcBef>
                <a:spcPts val="0"/>
              </a:spcBef>
              <a:spcAft>
                <a:spcPts val="0"/>
              </a:spcAft>
              <a:buNone/>
            </a:pPr>
            <a:r>
              <a:rPr lang="en-US" sz="2000">
                <a:latin typeface="EB Garamond"/>
                <a:ea typeface="EB Garamond"/>
                <a:cs typeface="EB Garamond"/>
                <a:sym typeface="EB Garamond"/>
              </a:rPr>
              <a:t>	The long-term outcome of the program is to provide educators the skills they need to address the needs of unreached </a:t>
            </a:r>
            <a:r>
              <a:rPr lang="en-US" sz="2000">
                <a:latin typeface="EB Garamond"/>
                <a:ea typeface="EB Garamond"/>
                <a:cs typeface="EB Garamond"/>
                <a:sym typeface="EB Garamond"/>
              </a:rPr>
              <a:t>students</a:t>
            </a:r>
            <a:r>
              <a:rPr lang="en-US" sz="2000">
                <a:latin typeface="EB Garamond"/>
                <a:ea typeface="EB Garamond"/>
                <a:cs typeface="EB Garamond"/>
                <a:sym typeface="EB Garamond"/>
              </a:rPr>
              <a:t>, </a:t>
            </a:r>
            <a:r>
              <a:rPr lang="en-US" sz="2000">
                <a:latin typeface="EB Garamond"/>
                <a:ea typeface="EB Garamond"/>
                <a:cs typeface="EB Garamond"/>
                <a:sym typeface="EB Garamond"/>
              </a:rPr>
              <a:t>ultimately increasing</a:t>
            </a:r>
            <a:r>
              <a:rPr lang="en-US" sz="2000">
                <a:latin typeface="EB Garamond"/>
                <a:ea typeface="EB Garamond"/>
                <a:cs typeface="EB Garamond"/>
                <a:sym typeface="EB Garamond"/>
              </a:rPr>
              <a:t> literacy rates of elementary ESL students in Tuscaloosa County so they may be better prepared to succeed in high school and graduate, better prepared to enter the workforce, and able to communicate effectively to be contributive members of society. </a:t>
            </a:r>
            <a:endParaRPr sz="2000">
              <a:latin typeface="EB Garamond"/>
              <a:ea typeface="EB Garamond"/>
              <a:cs typeface="EB Garamond"/>
              <a:sym typeface="EB Garamond"/>
            </a:endParaRPr>
          </a:p>
        </p:txBody>
      </p:sp>
      <p:sp>
        <p:nvSpPr>
          <p:cNvPr id="97" name="Google Shape;97;p13"/>
          <p:cNvSpPr txBox="1"/>
          <p:nvPr/>
        </p:nvSpPr>
        <p:spPr>
          <a:xfrm>
            <a:off x="25284075" y="6259675"/>
            <a:ext cx="6934200" cy="8392800"/>
          </a:xfrm>
          <a:prstGeom prst="rect">
            <a:avLst/>
          </a:prstGeom>
          <a:noFill/>
          <a:ln>
            <a:noFill/>
          </a:ln>
        </p:spPr>
        <p:txBody>
          <a:bodyPr anchorCtr="0" anchor="t" bIns="30550" lIns="61125" spcFirstLastPara="1" rIns="61125" wrap="square" tIns="30550">
            <a:noAutofit/>
          </a:bodyPr>
          <a:lstStyle/>
          <a:p>
            <a:pPr indent="0" lvl="0" marL="0" marR="0" rtl="0" algn="just">
              <a:lnSpc>
                <a:spcPct val="115000"/>
              </a:lnSpc>
              <a:spcBef>
                <a:spcPts val="0"/>
              </a:spcBef>
              <a:spcAft>
                <a:spcPts val="0"/>
              </a:spcAft>
              <a:buNone/>
            </a:pPr>
            <a:r>
              <a:rPr lang="en-US" sz="2000">
                <a:solidFill>
                  <a:schemeClr val="dk1"/>
                </a:solidFill>
                <a:latin typeface="EB Garamond"/>
                <a:ea typeface="EB Garamond"/>
                <a:cs typeface="EB Garamond"/>
                <a:sym typeface="EB Garamond"/>
              </a:rPr>
              <a:t>	The TESOL program will develop a repeatable curriculum that can be adapted to suit different needs expressed by the Tuscaloosa </a:t>
            </a:r>
            <a:r>
              <a:rPr lang="en-US" sz="2000">
                <a:solidFill>
                  <a:schemeClr val="dk1"/>
                </a:solidFill>
                <a:latin typeface="EB Garamond"/>
                <a:ea typeface="EB Garamond"/>
                <a:cs typeface="EB Garamond"/>
                <a:sym typeface="EB Garamond"/>
              </a:rPr>
              <a:t>educational</a:t>
            </a:r>
            <a:r>
              <a:rPr lang="en-US" sz="2000">
                <a:solidFill>
                  <a:schemeClr val="dk1"/>
                </a:solidFill>
                <a:latin typeface="EB Garamond"/>
                <a:ea typeface="EB Garamond"/>
                <a:cs typeface="EB Garamond"/>
                <a:sym typeface="EB Garamond"/>
              </a:rPr>
              <a:t> community. With Blackburn’s resources, the course will be established and added to the professional development programs currently offered to public educators by the University of Alabama. Professors may continue to offer the program after this cycle for educational PD and conferences in the state of Alabama. </a:t>
            </a:r>
            <a:endParaRPr sz="2000">
              <a:solidFill>
                <a:schemeClr val="dk1"/>
              </a:solidFill>
              <a:latin typeface="EB Garamond"/>
              <a:ea typeface="EB Garamond"/>
              <a:cs typeface="EB Garamond"/>
              <a:sym typeface="EB Garamond"/>
            </a:endParaRPr>
          </a:p>
          <a:p>
            <a:pPr indent="0" lvl="0" marL="0" marR="0" rtl="0" algn="just">
              <a:lnSpc>
                <a:spcPct val="115000"/>
              </a:lnSpc>
              <a:spcBef>
                <a:spcPts val="0"/>
              </a:spcBef>
              <a:spcAft>
                <a:spcPts val="0"/>
              </a:spcAft>
              <a:buNone/>
            </a:pPr>
            <a:r>
              <a:rPr lang="en-US" sz="2000">
                <a:solidFill>
                  <a:schemeClr val="dk1"/>
                </a:solidFill>
                <a:latin typeface="EB Garamond"/>
                <a:ea typeface="EB Garamond"/>
                <a:cs typeface="EB Garamond"/>
                <a:sym typeface="EB Garamond"/>
              </a:rPr>
              <a:t>	</a:t>
            </a:r>
            <a:endParaRPr sz="2000">
              <a:solidFill>
                <a:schemeClr val="dk1"/>
              </a:solidFill>
              <a:latin typeface="EB Garamond"/>
              <a:ea typeface="EB Garamond"/>
              <a:cs typeface="EB Garamond"/>
              <a:sym typeface="EB Garamond"/>
            </a:endParaRPr>
          </a:p>
          <a:p>
            <a:pPr indent="0" lvl="0" marL="0" marR="0" rtl="0" algn="just">
              <a:lnSpc>
                <a:spcPct val="115000"/>
              </a:lnSpc>
              <a:spcBef>
                <a:spcPts val="0"/>
              </a:spcBef>
              <a:spcAft>
                <a:spcPts val="0"/>
              </a:spcAft>
              <a:buNone/>
            </a:pPr>
            <a:r>
              <a:rPr lang="en-US" sz="2000">
                <a:solidFill>
                  <a:schemeClr val="dk1"/>
                </a:solidFill>
                <a:latin typeface="EB Garamond"/>
                <a:ea typeface="EB Garamond"/>
                <a:cs typeface="EB Garamond"/>
                <a:sym typeface="EB Garamond"/>
              </a:rPr>
              <a:t>	Blackburn students will have a better understanding of the needs of the Tuscaloosa educational community and through participating in training, recruitment, testing, and </a:t>
            </a:r>
            <a:r>
              <a:rPr lang="en-US" sz="2000">
                <a:solidFill>
                  <a:schemeClr val="dk1"/>
                </a:solidFill>
                <a:latin typeface="EB Garamond"/>
                <a:ea typeface="EB Garamond"/>
                <a:cs typeface="EB Garamond"/>
                <a:sym typeface="EB Garamond"/>
              </a:rPr>
              <a:t>assessment</a:t>
            </a:r>
            <a:r>
              <a:rPr lang="en-US" sz="2000">
                <a:solidFill>
                  <a:schemeClr val="dk1"/>
                </a:solidFill>
                <a:latin typeface="EB Garamond"/>
                <a:ea typeface="EB Garamond"/>
                <a:cs typeface="EB Garamond"/>
                <a:sym typeface="EB Garamond"/>
              </a:rPr>
              <a:t> of the course. Potentially, future classes or groups of students will be able to use our work in establishing the course to repeat it or adapt it to a similar issue in another Alabama community. </a:t>
            </a:r>
            <a:endParaRPr sz="2000">
              <a:solidFill>
                <a:schemeClr val="dk1"/>
              </a:solidFill>
              <a:latin typeface="EB Garamond"/>
              <a:ea typeface="EB Garamond"/>
              <a:cs typeface="EB Garamond"/>
              <a:sym typeface="EB Garamond"/>
            </a:endParaRPr>
          </a:p>
          <a:p>
            <a:pPr indent="0" lvl="0" marL="0" marR="0" rtl="0" algn="just">
              <a:lnSpc>
                <a:spcPct val="115000"/>
              </a:lnSpc>
              <a:spcBef>
                <a:spcPts val="0"/>
              </a:spcBef>
              <a:spcAft>
                <a:spcPts val="0"/>
              </a:spcAft>
              <a:buNone/>
            </a:pPr>
            <a:r>
              <a:t/>
            </a:r>
            <a:endParaRPr sz="2000">
              <a:solidFill>
                <a:schemeClr val="dk1"/>
              </a:solidFill>
              <a:latin typeface="EB Garamond"/>
              <a:ea typeface="EB Garamond"/>
              <a:cs typeface="EB Garamond"/>
              <a:sym typeface="EB Garamond"/>
            </a:endParaRPr>
          </a:p>
          <a:p>
            <a:pPr indent="0" lvl="0" marL="0" marR="0" rtl="0" algn="just">
              <a:lnSpc>
                <a:spcPct val="115000"/>
              </a:lnSpc>
              <a:spcBef>
                <a:spcPts val="0"/>
              </a:spcBef>
              <a:spcAft>
                <a:spcPts val="0"/>
              </a:spcAft>
              <a:buNone/>
            </a:pPr>
            <a:r>
              <a:rPr lang="en-US" sz="2000">
                <a:solidFill>
                  <a:schemeClr val="dk1"/>
                </a:solidFill>
                <a:latin typeface="EB Garamond"/>
                <a:ea typeface="EB Garamond"/>
                <a:cs typeface="EB Garamond"/>
                <a:sym typeface="EB Garamond"/>
              </a:rPr>
              <a:t>	Our largest area of sustainability is through the course participants. Educators who participate in the course can use their new skills and knowledge and share that knowledge with team teachers, at staff </a:t>
            </a:r>
            <a:r>
              <a:rPr lang="en-US" sz="2000">
                <a:solidFill>
                  <a:schemeClr val="dk1"/>
                </a:solidFill>
                <a:latin typeface="EB Garamond"/>
                <a:ea typeface="EB Garamond"/>
                <a:cs typeface="EB Garamond"/>
                <a:sym typeface="EB Garamond"/>
              </a:rPr>
              <a:t>meetings</a:t>
            </a:r>
            <a:r>
              <a:rPr lang="en-US" sz="2000">
                <a:solidFill>
                  <a:schemeClr val="dk1"/>
                </a:solidFill>
                <a:latin typeface="EB Garamond"/>
                <a:ea typeface="EB Garamond"/>
                <a:cs typeface="EB Garamond"/>
                <a:sym typeface="EB Garamond"/>
              </a:rPr>
              <a:t>, and with their school’s leadership to spread a culture of better inclusivity within their school. If the course is beneficial, others will notice and may wish to repeat the course specifically for their school or may wish to adapt a few of the strategies in a school-wide effort to promote ESL literacy and achievement. </a:t>
            </a:r>
            <a:endParaRPr sz="2000">
              <a:solidFill>
                <a:schemeClr val="dk1"/>
              </a:solidFill>
              <a:latin typeface="EB Garamond"/>
              <a:ea typeface="EB Garamond"/>
              <a:cs typeface="EB Garamond"/>
              <a:sym typeface="EB Garamond"/>
            </a:endParaRPr>
          </a:p>
        </p:txBody>
      </p:sp>
      <p:sp>
        <p:nvSpPr>
          <p:cNvPr id="98" name="Google Shape;98;p13"/>
          <p:cNvSpPr txBox="1"/>
          <p:nvPr/>
        </p:nvSpPr>
        <p:spPr>
          <a:xfrm>
            <a:off x="25069798" y="16349416"/>
            <a:ext cx="7534200" cy="1015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EB Garamond"/>
                <a:ea typeface="EB Garamond"/>
                <a:cs typeface="EB Garamond"/>
                <a:sym typeface="EB Garamond"/>
              </a:rPr>
              <a:t>Bibliography</a:t>
            </a:r>
            <a:endParaRPr/>
          </a:p>
        </p:txBody>
      </p:sp>
      <p:sp>
        <p:nvSpPr>
          <p:cNvPr id="99" name="Google Shape;99;p13"/>
          <p:cNvSpPr txBox="1"/>
          <p:nvPr/>
        </p:nvSpPr>
        <p:spPr>
          <a:xfrm>
            <a:off x="25293600" y="17460598"/>
            <a:ext cx="7086600" cy="3723000"/>
          </a:xfrm>
          <a:prstGeom prst="rect">
            <a:avLst/>
          </a:prstGeom>
          <a:noFill/>
          <a:ln>
            <a:noFill/>
          </a:ln>
        </p:spPr>
        <p:txBody>
          <a:bodyPr anchorCtr="0" anchor="t" bIns="30575" lIns="61150" spcFirstLastPara="1" rIns="61150" wrap="square" tIns="30575">
            <a:noAutofit/>
          </a:bodyPr>
          <a:lstStyle/>
          <a:p>
            <a:pPr indent="-342900" lvl="0" marL="457200" rtl="0" algn="l">
              <a:spcBef>
                <a:spcPts val="0"/>
              </a:spcBef>
              <a:spcAft>
                <a:spcPts val="0"/>
              </a:spcAft>
              <a:buClr>
                <a:schemeClr val="dk1"/>
              </a:buClr>
              <a:buSzPts val="1800"/>
              <a:buFont typeface="EB Garamond"/>
              <a:buAutoNum type="arabicPeriod"/>
            </a:pPr>
            <a:r>
              <a:rPr lang="en-US" sz="1800">
                <a:solidFill>
                  <a:schemeClr val="dk1"/>
                </a:solidFill>
                <a:latin typeface="EB Garamond"/>
                <a:ea typeface="EB Garamond"/>
                <a:cs typeface="EB Garamond"/>
                <a:sym typeface="EB Garamond"/>
              </a:rPr>
              <a:t> Dailey, Don. “Statewide Proficiency for Multiple Student Subgroups: Reading.” 2019. </a:t>
            </a:r>
            <a:endParaRPr sz="1800">
              <a:solidFill>
                <a:schemeClr val="dk1"/>
              </a:solidFill>
              <a:latin typeface="EB Garamond"/>
              <a:ea typeface="EB Garamond"/>
              <a:cs typeface="EB Garamond"/>
              <a:sym typeface="EB Garamond"/>
            </a:endParaRPr>
          </a:p>
          <a:p>
            <a:pPr indent="-342900" lvl="0" marL="457200" rtl="0" algn="l">
              <a:spcBef>
                <a:spcPts val="0"/>
              </a:spcBef>
              <a:spcAft>
                <a:spcPts val="0"/>
              </a:spcAft>
              <a:buClr>
                <a:schemeClr val="dk1"/>
              </a:buClr>
              <a:buSzPts val="1800"/>
              <a:buFont typeface="Times New Roman"/>
              <a:buAutoNum type="arabicPeriod"/>
            </a:pPr>
            <a:r>
              <a:rPr lang="en-US" sz="1800">
                <a:solidFill>
                  <a:schemeClr val="dk1"/>
                </a:solidFill>
                <a:latin typeface="EB Garamond"/>
                <a:ea typeface="EB Garamond"/>
                <a:cs typeface="EB Garamond"/>
                <a:sym typeface="EB Garamond"/>
              </a:rPr>
              <a:t> Dailey, Don. “How Are Alabama Students Performing? 2018 Scantron Results.” 2019. </a:t>
            </a:r>
            <a:endParaRPr sz="1800">
              <a:solidFill>
                <a:schemeClr val="dk1"/>
              </a:solidFill>
              <a:latin typeface="EB Garamond"/>
              <a:ea typeface="EB Garamond"/>
              <a:cs typeface="EB Garamond"/>
              <a:sym typeface="EB Garamond"/>
            </a:endParaRPr>
          </a:p>
          <a:p>
            <a:pPr indent="-342900" lvl="0" marL="457200" rtl="0" algn="l">
              <a:spcBef>
                <a:spcPts val="0"/>
              </a:spcBef>
              <a:spcAft>
                <a:spcPts val="0"/>
              </a:spcAft>
              <a:buClr>
                <a:schemeClr val="dk1"/>
              </a:buClr>
              <a:buSzPts val="1800"/>
              <a:buFont typeface="EB Garamond"/>
              <a:buAutoNum type="arabicPeriod"/>
            </a:pPr>
            <a:r>
              <a:rPr lang="en-US" sz="1800">
                <a:solidFill>
                  <a:schemeClr val="dk1"/>
                </a:solidFill>
                <a:latin typeface="EB Garamond"/>
                <a:ea typeface="EB Garamond"/>
                <a:cs typeface="EB Garamond"/>
                <a:sym typeface="EB Garamond"/>
              </a:rPr>
              <a:t>Dailey, Don. “Test Scores and Poverty: Who Exceeds Expectations?.” 2019. </a:t>
            </a:r>
            <a:endParaRPr sz="1800">
              <a:solidFill>
                <a:schemeClr val="dk1"/>
              </a:solidFill>
              <a:latin typeface="EB Garamond"/>
              <a:ea typeface="EB Garamond"/>
              <a:cs typeface="EB Garamond"/>
              <a:sym typeface="EB Garamond"/>
            </a:endParaRPr>
          </a:p>
          <a:p>
            <a:pPr indent="-342900" lvl="0" marL="457200" rtl="0" algn="l">
              <a:spcBef>
                <a:spcPts val="0"/>
              </a:spcBef>
              <a:spcAft>
                <a:spcPts val="0"/>
              </a:spcAft>
              <a:buClr>
                <a:schemeClr val="dk1"/>
              </a:buClr>
              <a:buSzPts val="1800"/>
              <a:buFont typeface="Noto Sans Symbols"/>
              <a:buAutoNum type="arabicPeriod"/>
            </a:pPr>
            <a:r>
              <a:rPr lang="en-US" sz="1800">
                <a:solidFill>
                  <a:schemeClr val="dk1"/>
                </a:solidFill>
                <a:latin typeface="EB Garamond"/>
                <a:ea typeface="EB Garamond"/>
                <a:cs typeface="EB Garamond"/>
                <a:sym typeface="EB Garamond"/>
              </a:rPr>
              <a:t> U.S. Department of Education, National Center for Education Statistics, EDFacts file 141, Data Group 678, extracted October 18, 2018; and Common Core of Data (CCD), “State Nonfiscal Survey of Public Elementary and Secondary Education,” 2016–17. See Digest of Education Statistics 2018, table 204.27. https://nces.ed.gov/programs/coe/indicator_cgf.asp</a:t>
            </a:r>
            <a:endParaRPr sz="1800">
              <a:solidFill>
                <a:schemeClr val="dk1"/>
              </a:solidFill>
              <a:latin typeface="EB Garamond"/>
              <a:ea typeface="EB Garamond"/>
              <a:cs typeface="EB Garamond"/>
              <a:sym typeface="EB Garamond"/>
            </a:endParaRPr>
          </a:p>
          <a:p>
            <a:pPr indent="0" lvl="0" marL="457200" marR="0" rtl="0" algn="l">
              <a:lnSpc>
                <a:spcPct val="95000"/>
              </a:lnSpc>
              <a:spcBef>
                <a:spcPts val="0"/>
              </a:spcBef>
              <a:spcAft>
                <a:spcPts val="0"/>
              </a:spcAft>
              <a:buNone/>
            </a:pPr>
            <a:r>
              <a:t/>
            </a:r>
            <a:endParaRPr b="1" i="0" sz="1600" u="none" cap="none" strike="noStrike">
              <a:solidFill>
                <a:schemeClr val="dk1"/>
              </a:solidFill>
              <a:latin typeface="EB Garamond"/>
              <a:ea typeface="EB Garamond"/>
              <a:cs typeface="EB Garamond"/>
              <a:sym typeface="EB Garamond"/>
            </a:endParaRPr>
          </a:p>
        </p:txBody>
      </p:sp>
      <p:pic>
        <p:nvPicPr>
          <p:cNvPr id="100" name="Google Shape;100;p13"/>
          <p:cNvPicPr preferRelativeResize="0"/>
          <p:nvPr/>
        </p:nvPicPr>
        <p:blipFill rotWithShape="1">
          <a:blip r:embed="rId3">
            <a:alphaModFix/>
          </a:blip>
          <a:srcRect b="0" l="0" r="0" t="0"/>
          <a:stretch/>
        </p:blipFill>
        <p:spPr>
          <a:xfrm>
            <a:off x="1058625" y="1087935"/>
            <a:ext cx="5699449" cy="2103150"/>
          </a:xfrm>
          <a:prstGeom prst="rect">
            <a:avLst/>
          </a:prstGeom>
          <a:noFill/>
          <a:ln>
            <a:noFill/>
          </a:ln>
        </p:spPr>
      </p:pic>
      <p:pic>
        <p:nvPicPr>
          <p:cNvPr id="101" name="Google Shape;101;p13"/>
          <p:cNvPicPr preferRelativeResize="0"/>
          <p:nvPr/>
        </p:nvPicPr>
        <p:blipFill>
          <a:blip r:embed="rId4">
            <a:alphaModFix/>
          </a:blip>
          <a:stretch>
            <a:fillRect/>
          </a:stretch>
        </p:blipFill>
        <p:spPr>
          <a:xfrm>
            <a:off x="26769630" y="1127525"/>
            <a:ext cx="5081071" cy="2103150"/>
          </a:xfrm>
          <a:prstGeom prst="rect">
            <a:avLst/>
          </a:prstGeom>
          <a:noFill/>
          <a:ln>
            <a:noFill/>
          </a:ln>
        </p:spPr>
      </p:pic>
      <p:graphicFrame>
        <p:nvGraphicFramePr>
          <p:cNvPr id="102" name="Google Shape;102;p13"/>
          <p:cNvGraphicFramePr/>
          <p:nvPr/>
        </p:nvGraphicFramePr>
        <p:xfrm>
          <a:off x="885825" y="16443413"/>
          <a:ext cx="3000000" cy="3000000"/>
        </p:xfrm>
        <a:graphic>
          <a:graphicData uri="http://schemas.openxmlformats.org/drawingml/2006/table">
            <a:tbl>
              <a:tblPr>
                <a:noFill/>
                <a:tableStyleId>{C268D223-EF6D-44DB-9E5C-A0134F2F7545}</a:tableStyleId>
              </a:tblPr>
              <a:tblGrid>
                <a:gridCol w="3467100"/>
                <a:gridCol w="3467100"/>
              </a:tblGrid>
              <a:tr h="786300">
                <a:tc>
                  <a:txBody>
                    <a:bodyPr/>
                    <a:lstStyle/>
                    <a:p>
                      <a:pPr indent="0" lvl="0" marL="0" rtl="0" algn="l">
                        <a:spcBef>
                          <a:spcPts val="0"/>
                        </a:spcBef>
                        <a:spcAft>
                          <a:spcPts val="0"/>
                        </a:spcAft>
                        <a:buNone/>
                      </a:pPr>
                      <a:r>
                        <a:rPr lang="en-US" sz="2000">
                          <a:latin typeface="EB Garamond"/>
                          <a:ea typeface="EB Garamond"/>
                          <a:cs typeface="EB Garamond"/>
                          <a:sym typeface="EB Garamond"/>
                        </a:rPr>
                        <a:t>January 10 - February 15</a:t>
                      </a:r>
                      <a:endParaRPr sz="2000">
                        <a:latin typeface="EB Garamond"/>
                        <a:ea typeface="EB Garamond"/>
                        <a:cs typeface="EB Garamond"/>
                        <a:sym typeface="EB Garamond"/>
                      </a:endParaRPr>
                    </a:p>
                  </a:txBody>
                  <a:tcPr marT="63500" marB="63500" marR="63500" marL="63500"/>
                </a:tc>
                <a:tc>
                  <a:txBody>
                    <a:bodyPr/>
                    <a:lstStyle/>
                    <a:p>
                      <a:pPr indent="0" lvl="0" marL="0" rtl="0" algn="l">
                        <a:spcBef>
                          <a:spcPts val="0"/>
                        </a:spcBef>
                        <a:spcAft>
                          <a:spcPts val="0"/>
                        </a:spcAft>
                        <a:buNone/>
                      </a:pPr>
                      <a:r>
                        <a:rPr lang="en-US" sz="2000">
                          <a:latin typeface="EB Garamond"/>
                          <a:ea typeface="EB Garamond"/>
                          <a:cs typeface="EB Garamond"/>
                          <a:sym typeface="EB Garamond"/>
                        </a:rPr>
                        <a:t>Course is created with the help of community partner</a:t>
                      </a:r>
                      <a:endParaRPr sz="2000">
                        <a:latin typeface="EB Garamond"/>
                        <a:ea typeface="EB Garamond"/>
                        <a:cs typeface="EB Garamond"/>
                        <a:sym typeface="EB Garamond"/>
                      </a:endParaRPr>
                    </a:p>
                  </a:txBody>
                  <a:tcPr marT="63500" marB="63500" marR="63500" marL="63500"/>
                </a:tc>
              </a:tr>
              <a:tr h="495250">
                <a:tc>
                  <a:txBody>
                    <a:bodyPr/>
                    <a:lstStyle/>
                    <a:p>
                      <a:pPr indent="0" lvl="0" marL="0" rtl="0" algn="l">
                        <a:spcBef>
                          <a:spcPts val="0"/>
                        </a:spcBef>
                        <a:spcAft>
                          <a:spcPts val="0"/>
                        </a:spcAft>
                        <a:buNone/>
                      </a:pPr>
                      <a:r>
                        <a:rPr lang="en-US" sz="2000">
                          <a:latin typeface="EB Garamond"/>
                          <a:ea typeface="EB Garamond"/>
                          <a:cs typeface="EB Garamond"/>
                          <a:sym typeface="EB Garamond"/>
                        </a:rPr>
                        <a:t>February 20</a:t>
                      </a:r>
                      <a:endParaRPr sz="2000">
                        <a:latin typeface="EB Garamond"/>
                        <a:ea typeface="EB Garamond"/>
                        <a:cs typeface="EB Garamond"/>
                        <a:sym typeface="EB Garamond"/>
                      </a:endParaRPr>
                    </a:p>
                  </a:txBody>
                  <a:tcPr marT="63500" marB="63500" marR="63500" marL="63500"/>
                </a:tc>
                <a:tc>
                  <a:txBody>
                    <a:bodyPr/>
                    <a:lstStyle/>
                    <a:p>
                      <a:pPr indent="0" lvl="0" marL="0" rtl="0" algn="l">
                        <a:spcBef>
                          <a:spcPts val="0"/>
                        </a:spcBef>
                        <a:spcAft>
                          <a:spcPts val="0"/>
                        </a:spcAft>
                        <a:buNone/>
                      </a:pPr>
                      <a:r>
                        <a:rPr lang="en-US" sz="2000">
                          <a:latin typeface="EB Garamond"/>
                          <a:ea typeface="EB Garamond"/>
                          <a:cs typeface="EB Garamond"/>
                          <a:sym typeface="EB Garamond"/>
                        </a:rPr>
                        <a:t>Course is tested and certified by Alabama State Department of Education</a:t>
                      </a:r>
                      <a:endParaRPr sz="2000">
                        <a:latin typeface="EB Garamond"/>
                        <a:ea typeface="EB Garamond"/>
                        <a:cs typeface="EB Garamond"/>
                        <a:sym typeface="EB Garamond"/>
                      </a:endParaRPr>
                    </a:p>
                  </a:txBody>
                  <a:tcPr marT="63500" marB="63500" marR="63500" marL="63500"/>
                </a:tc>
              </a:tr>
              <a:tr h="786300">
                <a:tc>
                  <a:txBody>
                    <a:bodyPr/>
                    <a:lstStyle/>
                    <a:p>
                      <a:pPr indent="0" lvl="0" marL="0" rtl="0" algn="l">
                        <a:spcBef>
                          <a:spcPts val="0"/>
                        </a:spcBef>
                        <a:spcAft>
                          <a:spcPts val="0"/>
                        </a:spcAft>
                        <a:buNone/>
                      </a:pPr>
                      <a:r>
                        <a:rPr lang="en-US" sz="2000">
                          <a:latin typeface="EB Garamond"/>
                          <a:ea typeface="EB Garamond"/>
                          <a:cs typeface="EB Garamond"/>
                          <a:sym typeface="EB Garamond"/>
                        </a:rPr>
                        <a:t>February 21 - March 31</a:t>
                      </a:r>
                      <a:endParaRPr sz="2000">
                        <a:latin typeface="EB Garamond"/>
                        <a:ea typeface="EB Garamond"/>
                        <a:cs typeface="EB Garamond"/>
                        <a:sym typeface="EB Garamond"/>
                      </a:endParaRPr>
                    </a:p>
                  </a:txBody>
                  <a:tcPr marT="63500" marB="63500" marR="63500" marL="63500"/>
                </a:tc>
                <a:tc>
                  <a:txBody>
                    <a:bodyPr/>
                    <a:lstStyle/>
                    <a:p>
                      <a:pPr indent="0" lvl="0" marL="0" rtl="0" algn="l">
                        <a:spcBef>
                          <a:spcPts val="0"/>
                        </a:spcBef>
                        <a:spcAft>
                          <a:spcPts val="0"/>
                        </a:spcAft>
                        <a:buNone/>
                      </a:pPr>
                      <a:r>
                        <a:rPr lang="en-US" sz="2000">
                          <a:latin typeface="EB Garamond"/>
                          <a:ea typeface="EB Garamond"/>
                          <a:cs typeface="EB Garamond"/>
                          <a:sym typeface="EB Garamond"/>
                        </a:rPr>
                        <a:t>Recruitment e</a:t>
                      </a:r>
                      <a:r>
                        <a:rPr lang="en-US" sz="2000">
                          <a:latin typeface="EB Garamond"/>
                          <a:ea typeface="EB Garamond"/>
                          <a:cs typeface="EB Garamond"/>
                          <a:sym typeface="EB Garamond"/>
                        </a:rPr>
                        <a:t>mails and flyers distributed to schools and area educators</a:t>
                      </a:r>
                      <a:endParaRPr sz="2000">
                        <a:latin typeface="EB Garamond"/>
                        <a:ea typeface="EB Garamond"/>
                        <a:cs typeface="EB Garamond"/>
                        <a:sym typeface="EB Garamond"/>
                      </a:endParaRPr>
                    </a:p>
                  </a:txBody>
                  <a:tcPr marT="63500" marB="63500" marR="63500" marL="63500"/>
                </a:tc>
              </a:tr>
              <a:tr h="495250">
                <a:tc>
                  <a:txBody>
                    <a:bodyPr/>
                    <a:lstStyle/>
                    <a:p>
                      <a:pPr indent="0" lvl="0" marL="0" rtl="0" algn="l">
                        <a:spcBef>
                          <a:spcPts val="0"/>
                        </a:spcBef>
                        <a:spcAft>
                          <a:spcPts val="0"/>
                        </a:spcAft>
                        <a:buNone/>
                      </a:pPr>
                      <a:r>
                        <a:rPr lang="en-US" sz="2000">
                          <a:latin typeface="EB Garamond"/>
                          <a:ea typeface="EB Garamond"/>
                          <a:cs typeface="EB Garamond"/>
                          <a:sym typeface="EB Garamond"/>
                        </a:rPr>
                        <a:t>March 1 - March 31, 2020</a:t>
                      </a:r>
                      <a:endParaRPr sz="2000">
                        <a:latin typeface="EB Garamond"/>
                        <a:ea typeface="EB Garamond"/>
                        <a:cs typeface="EB Garamond"/>
                        <a:sym typeface="EB Garamond"/>
                      </a:endParaRPr>
                    </a:p>
                  </a:txBody>
                  <a:tcPr marT="63500" marB="63500" marR="63500" marL="63500"/>
                </a:tc>
                <a:tc>
                  <a:txBody>
                    <a:bodyPr/>
                    <a:lstStyle/>
                    <a:p>
                      <a:pPr indent="0" lvl="0" marL="0" rtl="0" algn="l">
                        <a:spcBef>
                          <a:spcPts val="0"/>
                        </a:spcBef>
                        <a:spcAft>
                          <a:spcPts val="0"/>
                        </a:spcAft>
                        <a:buNone/>
                      </a:pPr>
                      <a:r>
                        <a:rPr lang="en-US" sz="2000">
                          <a:latin typeface="EB Garamond"/>
                          <a:ea typeface="EB Garamond"/>
                          <a:cs typeface="EB Garamond"/>
                          <a:sym typeface="EB Garamond"/>
                        </a:rPr>
                        <a:t>Enrollment Open for the Course</a:t>
                      </a:r>
                      <a:endParaRPr sz="2000">
                        <a:latin typeface="EB Garamond"/>
                        <a:ea typeface="EB Garamond"/>
                        <a:cs typeface="EB Garamond"/>
                        <a:sym typeface="EB Garamond"/>
                      </a:endParaRPr>
                    </a:p>
                  </a:txBody>
                  <a:tcPr marT="63500" marB="63500" marR="63500" marL="63500"/>
                </a:tc>
              </a:tr>
              <a:tr h="495250">
                <a:tc>
                  <a:txBody>
                    <a:bodyPr/>
                    <a:lstStyle/>
                    <a:p>
                      <a:pPr indent="0" lvl="0" marL="0" rtl="0" algn="l">
                        <a:spcBef>
                          <a:spcPts val="0"/>
                        </a:spcBef>
                        <a:spcAft>
                          <a:spcPts val="0"/>
                        </a:spcAft>
                        <a:buNone/>
                      </a:pPr>
                      <a:r>
                        <a:rPr lang="en-US" sz="2000">
                          <a:latin typeface="EB Garamond"/>
                          <a:ea typeface="EB Garamond"/>
                          <a:cs typeface="EB Garamond"/>
                          <a:sym typeface="EB Garamond"/>
                        </a:rPr>
                        <a:t>April 1 - April 30, 2020</a:t>
                      </a:r>
                      <a:endParaRPr sz="2000">
                        <a:latin typeface="EB Garamond"/>
                        <a:ea typeface="EB Garamond"/>
                        <a:cs typeface="EB Garamond"/>
                        <a:sym typeface="EB Garamond"/>
                      </a:endParaRPr>
                    </a:p>
                  </a:txBody>
                  <a:tcPr marT="63500" marB="63500" marR="63500" marL="63500"/>
                </a:tc>
                <a:tc>
                  <a:txBody>
                    <a:bodyPr/>
                    <a:lstStyle/>
                    <a:p>
                      <a:pPr indent="0" lvl="0" marL="0" rtl="0" algn="l">
                        <a:spcBef>
                          <a:spcPts val="0"/>
                        </a:spcBef>
                        <a:spcAft>
                          <a:spcPts val="0"/>
                        </a:spcAft>
                        <a:buNone/>
                      </a:pPr>
                      <a:r>
                        <a:rPr lang="en-US" sz="2000">
                          <a:latin typeface="EB Garamond"/>
                          <a:ea typeface="EB Garamond"/>
                          <a:cs typeface="EB Garamond"/>
                          <a:sym typeface="EB Garamond"/>
                        </a:rPr>
                        <a:t>Instructional Period</a:t>
                      </a:r>
                      <a:endParaRPr sz="2000">
                        <a:latin typeface="EB Garamond"/>
                        <a:ea typeface="EB Garamond"/>
                        <a:cs typeface="EB Garamond"/>
                        <a:sym typeface="EB Garamond"/>
                      </a:endParaRPr>
                    </a:p>
                  </a:txBody>
                  <a:tcPr marT="63500" marB="63500" marR="63500" marL="63500"/>
                </a:tc>
              </a:tr>
              <a:tr h="495250">
                <a:tc>
                  <a:txBody>
                    <a:bodyPr/>
                    <a:lstStyle/>
                    <a:p>
                      <a:pPr indent="0" lvl="0" marL="0" rtl="0" algn="l">
                        <a:spcBef>
                          <a:spcPts val="0"/>
                        </a:spcBef>
                        <a:spcAft>
                          <a:spcPts val="0"/>
                        </a:spcAft>
                        <a:buNone/>
                      </a:pPr>
                      <a:r>
                        <a:rPr lang="en-US" sz="2000">
                          <a:latin typeface="EB Garamond"/>
                          <a:ea typeface="EB Garamond"/>
                          <a:cs typeface="EB Garamond"/>
                          <a:sym typeface="EB Garamond"/>
                        </a:rPr>
                        <a:t>May 1</a:t>
                      </a:r>
                      <a:endParaRPr sz="2000">
                        <a:latin typeface="EB Garamond"/>
                        <a:ea typeface="EB Garamond"/>
                        <a:cs typeface="EB Garamond"/>
                        <a:sym typeface="EB Garamond"/>
                      </a:endParaRPr>
                    </a:p>
                  </a:txBody>
                  <a:tcPr marT="63500" marB="63500" marR="63500" marL="63500"/>
                </a:tc>
                <a:tc>
                  <a:txBody>
                    <a:bodyPr/>
                    <a:lstStyle/>
                    <a:p>
                      <a:pPr indent="0" lvl="0" marL="0" rtl="0" algn="l">
                        <a:spcBef>
                          <a:spcPts val="0"/>
                        </a:spcBef>
                        <a:spcAft>
                          <a:spcPts val="0"/>
                        </a:spcAft>
                        <a:buNone/>
                      </a:pPr>
                      <a:r>
                        <a:rPr lang="en-US" sz="2000">
                          <a:latin typeface="EB Garamond"/>
                          <a:ea typeface="EB Garamond"/>
                          <a:cs typeface="EB Garamond"/>
                          <a:sym typeface="EB Garamond"/>
                        </a:rPr>
                        <a:t>Reaction survey administered</a:t>
                      </a:r>
                      <a:endParaRPr sz="2000">
                        <a:latin typeface="EB Garamond"/>
                        <a:ea typeface="EB Garamond"/>
                        <a:cs typeface="EB Garamond"/>
                        <a:sym typeface="EB Garamond"/>
                      </a:endParaRPr>
                    </a:p>
                  </a:txBody>
                  <a:tcPr marT="63500" marB="63500" marR="63500" marL="63500"/>
                </a:tc>
              </a:tr>
            </a:tbl>
          </a:graphicData>
        </a:graphic>
      </p:graphicFrame>
      <p:pic>
        <p:nvPicPr>
          <p:cNvPr id="103" name="Google Shape;103;p13" title="Points scored"/>
          <p:cNvPicPr preferRelativeResize="0"/>
          <p:nvPr/>
        </p:nvPicPr>
        <p:blipFill rotWithShape="1">
          <a:blip r:embed="rId5">
            <a:alphaModFix/>
          </a:blip>
          <a:srcRect b="0" l="0" r="9999" t="12793"/>
          <a:stretch/>
        </p:blipFill>
        <p:spPr>
          <a:xfrm>
            <a:off x="16928625" y="16337450"/>
            <a:ext cx="7452675" cy="4622625"/>
          </a:xfrm>
          <a:prstGeom prst="rect">
            <a:avLst/>
          </a:prstGeom>
          <a:noFill/>
          <a:ln>
            <a:noFill/>
          </a:ln>
        </p:spPr>
      </p:pic>
      <p:sp>
        <p:nvSpPr>
          <p:cNvPr id="104" name="Google Shape;104;p13"/>
          <p:cNvSpPr txBox="1"/>
          <p:nvPr/>
        </p:nvSpPr>
        <p:spPr>
          <a:xfrm>
            <a:off x="19030950" y="15904825"/>
            <a:ext cx="3543300" cy="44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latin typeface="EB Garamond"/>
                <a:ea typeface="EB Garamond"/>
                <a:cs typeface="EB Garamond"/>
                <a:sym typeface="EB Garamond"/>
              </a:rPr>
              <a:t>Alabama Reading Levels (2017)</a:t>
            </a:r>
            <a:endParaRPr sz="2000">
              <a:latin typeface="EB Garamond"/>
              <a:ea typeface="EB Garamond"/>
              <a:cs typeface="EB Garamond"/>
              <a:sym typeface="EB Garamond"/>
            </a:endParaRPr>
          </a:p>
        </p:txBody>
      </p:sp>
      <p:sp>
        <p:nvSpPr>
          <p:cNvPr id="105" name="Google Shape;105;p13"/>
          <p:cNvSpPr txBox="1"/>
          <p:nvPr/>
        </p:nvSpPr>
        <p:spPr>
          <a:xfrm>
            <a:off x="17221350" y="20739000"/>
            <a:ext cx="6934200" cy="44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latin typeface="EB Garamond"/>
                <a:ea typeface="EB Garamond"/>
                <a:cs typeface="EB Garamond"/>
                <a:sym typeface="EB Garamond"/>
              </a:rPr>
              <a:t>*“reading level” defineed on grade-level proficiency in accordance with  U.S. Department of Education reading standards. </a:t>
            </a:r>
            <a:endParaRPr sz="1200">
              <a:latin typeface="EB Garamond"/>
              <a:ea typeface="EB Garamond"/>
              <a:cs typeface="EB Garamond"/>
              <a:sym typeface="EB Garamond"/>
            </a:endParaRPr>
          </a:p>
        </p:txBody>
      </p:sp>
      <p:pic>
        <p:nvPicPr>
          <p:cNvPr id="106" name="Google Shape;106;p13"/>
          <p:cNvPicPr preferRelativeResize="0"/>
          <p:nvPr/>
        </p:nvPicPr>
        <p:blipFill>
          <a:blip r:embed="rId6">
            <a:alphaModFix/>
          </a:blip>
          <a:stretch>
            <a:fillRect/>
          </a:stretch>
        </p:blipFill>
        <p:spPr>
          <a:xfrm>
            <a:off x="9843582" y="14212178"/>
            <a:ext cx="5366297" cy="4166126"/>
          </a:xfrm>
          <a:prstGeom prst="rect">
            <a:avLst/>
          </a:prstGeom>
          <a:noFill/>
          <a:ln>
            <a:noFill/>
          </a:ln>
        </p:spPr>
      </p:pic>
      <p:grpSp>
        <p:nvGrpSpPr>
          <p:cNvPr id="107" name="Google Shape;107;p13"/>
          <p:cNvGrpSpPr/>
          <p:nvPr/>
        </p:nvGrpSpPr>
        <p:grpSpPr>
          <a:xfrm>
            <a:off x="25274575" y="14877694"/>
            <a:ext cx="6890693" cy="1201564"/>
            <a:chOff x="25274575" y="14877694"/>
            <a:chExt cx="6890693" cy="1201564"/>
          </a:xfrm>
        </p:grpSpPr>
        <p:grpSp>
          <p:nvGrpSpPr>
            <p:cNvPr id="108" name="Google Shape;108;p13"/>
            <p:cNvGrpSpPr/>
            <p:nvPr/>
          </p:nvGrpSpPr>
          <p:grpSpPr>
            <a:xfrm>
              <a:off x="25350782" y="14877694"/>
              <a:ext cx="6814486" cy="1201564"/>
              <a:chOff x="25403800" y="15285075"/>
              <a:chExt cx="4971900" cy="781200"/>
            </a:xfrm>
          </p:grpSpPr>
          <p:sp>
            <p:nvSpPr>
              <p:cNvPr id="109" name="Google Shape;109;p13"/>
              <p:cNvSpPr/>
              <p:nvPr/>
            </p:nvSpPr>
            <p:spPr>
              <a:xfrm>
                <a:off x="28832800" y="15285075"/>
                <a:ext cx="1542900" cy="781200"/>
              </a:xfrm>
              <a:prstGeom prst="rightArrow">
                <a:avLst>
                  <a:gd fmla="val 50000" name="adj1"/>
                  <a:gd fmla="val 50000" name="adj2"/>
                </a:avLst>
              </a:prstGeom>
              <a:solidFill>
                <a:schemeClr val="dk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3"/>
              <p:cNvSpPr/>
              <p:nvPr/>
            </p:nvSpPr>
            <p:spPr>
              <a:xfrm>
                <a:off x="27689800" y="15285075"/>
                <a:ext cx="1542900" cy="781200"/>
              </a:xfrm>
              <a:prstGeom prst="rightArrow">
                <a:avLst>
                  <a:gd fmla="val 50000" name="adj1"/>
                  <a:gd fmla="val 50000" name="adj2"/>
                </a:avLst>
              </a:prstGeom>
              <a:solidFill>
                <a:schemeClr val="dk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3"/>
              <p:cNvSpPr/>
              <p:nvPr/>
            </p:nvSpPr>
            <p:spPr>
              <a:xfrm>
                <a:off x="26551325" y="15285075"/>
                <a:ext cx="1542900" cy="781200"/>
              </a:xfrm>
              <a:prstGeom prst="rightArrow">
                <a:avLst>
                  <a:gd fmla="val 50000" name="adj1"/>
                  <a:gd fmla="val 50000" name="adj2"/>
                </a:avLst>
              </a:prstGeom>
              <a:solidFill>
                <a:schemeClr val="dk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3"/>
              <p:cNvSpPr/>
              <p:nvPr/>
            </p:nvSpPr>
            <p:spPr>
              <a:xfrm>
                <a:off x="25403800" y="15285075"/>
                <a:ext cx="1542900" cy="781200"/>
              </a:xfrm>
              <a:prstGeom prst="rightArrow">
                <a:avLst>
                  <a:gd fmla="val 50000" name="adj1"/>
                  <a:gd fmla="val 50000" name="adj2"/>
                </a:avLst>
              </a:prstGeom>
              <a:solidFill>
                <a:schemeClr val="dk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3" name="Google Shape;113;p13"/>
            <p:cNvSpPr txBox="1"/>
            <p:nvPr/>
          </p:nvSpPr>
          <p:spPr>
            <a:xfrm>
              <a:off x="25274575" y="15202450"/>
              <a:ext cx="1733400" cy="44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400">
                  <a:solidFill>
                    <a:srgbClr val="FFFFFF"/>
                  </a:solidFill>
                  <a:latin typeface="EB Garamond Regular"/>
                  <a:ea typeface="EB Garamond Regular"/>
                  <a:cs typeface="EB Garamond Regular"/>
                  <a:sym typeface="EB Garamond Regular"/>
                </a:rPr>
                <a:t>Teacher</a:t>
              </a:r>
              <a:endParaRPr sz="2400">
                <a:solidFill>
                  <a:srgbClr val="FFFFFF"/>
                </a:solidFill>
                <a:latin typeface="EB Garamond Regular"/>
                <a:ea typeface="EB Garamond Regular"/>
                <a:cs typeface="EB Garamond Regular"/>
                <a:sym typeface="EB Garamond Regular"/>
              </a:endParaRPr>
            </a:p>
          </p:txBody>
        </p:sp>
        <p:sp>
          <p:nvSpPr>
            <p:cNvPr id="114" name="Google Shape;114;p13"/>
            <p:cNvSpPr txBox="1"/>
            <p:nvPr/>
          </p:nvSpPr>
          <p:spPr>
            <a:xfrm>
              <a:off x="27122275" y="15202450"/>
              <a:ext cx="1733400" cy="44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400">
                  <a:solidFill>
                    <a:srgbClr val="FFFFFF"/>
                  </a:solidFill>
                  <a:latin typeface="EB Garamond Regular"/>
                  <a:ea typeface="EB Garamond Regular"/>
                  <a:cs typeface="EB Garamond Regular"/>
                  <a:sym typeface="EB Garamond Regular"/>
                </a:rPr>
                <a:t>Team</a:t>
              </a:r>
              <a:endParaRPr sz="2400">
                <a:solidFill>
                  <a:srgbClr val="FFFFFF"/>
                </a:solidFill>
                <a:latin typeface="EB Garamond Regular"/>
                <a:ea typeface="EB Garamond Regular"/>
                <a:cs typeface="EB Garamond Regular"/>
                <a:sym typeface="EB Garamond Regular"/>
              </a:endParaRPr>
            </a:p>
          </p:txBody>
        </p:sp>
        <p:sp>
          <p:nvSpPr>
            <p:cNvPr id="115" name="Google Shape;115;p13"/>
            <p:cNvSpPr txBox="1"/>
            <p:nvPr/>
          </p:nvSpPr>
          <p:spPr>
            <a:xfrm>
              <a:off x="28760425" y="15202450"/>
              <a:ext cx="1733400" cy="44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400">
                  <a:solidFill>
                    <a:srgbClr val="FFFFFF"/>
                  </a:solidFill>
                  <a:latin typeface="EB Garamond Regular"/>
                  <a:ea typeface="EB Garamond Regular"/>
                  <a:cs typeface="EB Garamond Regular"/>
                  <a:sym typeface="EB Garamond Regular"/>
                </a:rPr>
                <a:t>School</a:t>
              </a:r>
              <a:endParaRPr sz="2400">
                <a:solidFill>
                  <a:srgbClr val="FFFFFF"/>
                </a:solidFill>
                <a:latin typeface="EB Garamond Regular"/>
                <a:ea typeface="EB Garamond Regular"/>
                <a:cs typeface="EB Garamond Regular"/>
                <a:sym typeface="EB Garamond Regular"/>
              </a:endParaRPr>
            </a:p>
          </p:txBody>
        </p:sp>
        <p:sp>
          <p:nvSpPr>
            <p:cNvPr id="116" name="Google Shape;116;p13"/>
            <p:cNvSpPr txBox="1"/>
            <p:nvPr/>
          </p:nvSpPr>
          <p:spPr>
            <a:xfrm>
              <a:off x="30493825" y="15202450"/>
              <a:ext cx="1462800" cy="44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400">
                  <a:solidFill>
                    <a:srgbClr val="FFFFFF"/>
                  </a:solidFill>
                  <a:latin typeface="EB Garamond Regular"/>
                  <a:ea typeface="EB Garamond Regular"/>
                  <a:cs typeface="EB Garamond Regular"/>
                  <a:sym typeface="EB Garamond Regular"/>
                </a:rPr>
                <a:t>District</a:t>
              </a:r>
              <a:endParaRPr sz="2400">
                <a:solidFill>
                  <a:srgbClr val="FFFFFF"/>
                </a:solidFill>
                <a:latin typeface="EB Garamond Regular"/>
                <a:ea typeface="EB Garamond Regular"/>
                <a:cs typeface="EB Garamond Regular"/>
                <a:sym typeface="EB Garamond Regul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