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32918400" cy="21945600"/>
  <p:notesSz cx="9144000" cy="6858000"/>
  <p:embeddedFontLst>
    <p:embeddedFont>
      <p:font typeface="EB Garamond Medium" panose="020B0604020202020204" charset="0"/>
      <p:regular r:id="rId4"/>
      <p:bold r:id="rId5"/>
      <p:italic r:id="rId6"/>
      <p:boldItalic r:id="rId7"/>
    </p:embeddedFont>
    <p:embeddedFont>
      <p:font typeface="EB Garamond" panose="020B0604020202020204" charset="0"/>
      <p:regular r:id="rId8"/>
      <p:bold r:id="rId9"/>
      <p:italic r:id="rId10"/>
      <p:boldItalic r:id="rId11"/>
    </p:embeddedFont>
    <p:embeddedFont>
      <p:font typeface="Calibri" panose="020F050202020403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3" d="100"/>
          <a:sy n="33" d="100"/>
        </p:scale>
        <p:origin x="1368" y="132"/>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643188" y="514350"/>
            <a:ext cx="3857625"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468880" y="6817362"/>
            <a:ext cx="27980641" cy="470408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4937760" y="12435840"/>
            <a:ext cx="23042881" cy="5608320"/>
          </a:xfrm>
          <a:prstGeom prst="rect">
            <a:avLst/>
          </a:prstGeom>
          <a:noFill/>
          <a:ln>
            <a:noFill/>
          </a:ln>
        </p:spPr>
        <p:txBody>
          <a:bodyPr spcFirstLastPara="1" wrap="square" lIns="313500" tIns="156750" rIns="313500" bIns="156750" anchor="t" anchorCtr="0">
            <a:noAutofit/>
          </a:bodyPr>
          <a:lstStyle>
            <a:lvl1pPr lvl="0" algn="ctr">
              <a:spcBef>
                <a:spcPts val="2200"/>
              </a:spcBef>
              <a:spcAft>
                <a:spcPts val="0"/>
              </a:spcAft>
              <a:buClr>
                <a:srgbClr val="888888"/>
              </a:buClr>
              <a:buSzPts val="11000"/>
              <a:buNone/>
              <a:defRPr>
                <a:solidFill>
                  <a:srgbClr val="888888"/>
                </a:solidFill>
              </a:defRPr>
            </a:lvl1pPr>
            <a:lvl2pPr lvl="1" algn="ctr">
              <a:spcBef>
                <a:spcPts val="1920"/>
              </a:spcBef>
              <a:spcAft>
                <a:spcPts val="0"/>
              </a:spcAft>
              <a:buClr>
                <a:srgbClr val="888888"/>
              </a:buClr>
              <a:buSzPts val="9600"/>
              <a:buNone/>
              <a:defRPr>
                <a:solidFill>
                  <a:srgbClr val="888888"/>
                </a:solidFill>
              </a:defRPr>
            </a:lvl2pPr>
            <a:lvl3pPr lvl="2" algn="ctr">
              <a:spcBef>
                <a:spcPts val="1640"/>
              </a:spcBef>
              <a:spcAft>
                <a:spcPts val="0"/>
              </a:spcAft>
              <a:buClr>
                <a:srgbClr val="888888"/>
              </a:buClr>
              <a:buSzPts val="8200"/>
              <a:buNone/>
              <a:defRPr>
                <a:solidFill>
                  <a:srgbClr val="888888"/>
                </a:solidFill>
              </a:defRPr>
            </a:lvl3pPr>
            <a:lvl4pPr lvl="3" algn="ctr">
              <a:spcBef>
                <a:spcPts val="1380"/>
              </a:spcBef>
              <a:spcAft>
                <a:spcPts val="0"/>
              </a:spcAft>
              <a:buClr>
                <a:srgbClr val="888888"/>
              </a:buClr>
              <a:buSzPts val="6900"/>
              <a:buNone/>
              <a:defRPr>
                <a:solidFill>
                  <a:srgbClr val="888888"/>
                </a:solidFill>
              </a:defRPr>
            </a:lvl4pPr>
            <a:lvl5pPr lvl="4" algn="ctr">
              <a:spcBef>
                <a:spcPts val="1380"/>
              </a:spcBef>
              <a:spcAft>
                <a:spcPts val="0"/>
              </a:spcAft>
              <a:buClr>
                <a:srgbClr val="888888"/>
              </a:buClr>
              <a:buSzPts val="6900"/>
              <a:buNone/>
              <a:defRPr>
                <a:solidFill>
                  <a:srgbClr val="888888"/>
                </a:solidFill>
              </a:defRPr>
            </a:lvl5pPr>
            <a:lvl6pPr lvl="5" algn="ctr">
              <a:spcBef>
                <a:spcPts val="1380"/>
              </a:spcBef>
              <a:spcAft>
                <a:spcPts val="0"/>
              </a:spcAft>
              <a:buClr>
                <a:srgbClr val="888888"/>
              </a:buClr>
              <a:buSzPts val="6900"/>
              <a:buNone/>
              <a:defRPr>
                <a:solidFill>
                  <a:srgbClr val="888888"/>
                </a:solidFill>
              </a:defRPr>
            </a:lvl6pPr>
            <a:lvl7pPr lvl="6" algn="ctr">
              <a:spcBef>
                <a:spcPts val="1380"/>
              </a:spcBef>
              <a:spcAft>
                <a:spcPts val="0"/>
              </a:spcAft>
              <a:buClr>
                <a:srgbClr val="888888"/>
              </a:buClr>
              <a:buSzPts val="6900"/>
              <a:buNone/>
              <a:defRPr>
                <a:solidFill>
                  <a:srgbClr val="888888"/>
                </a:solidFill>
              </a:defRPr>
            </a:lvl7pPr>
            <a:lvl8pPr lvl="7" algn="ctr">
              <a:spcBef>
                <a:spcPts val="1380"/>
              </a:spcBef>
              <a:spcAft>
                <a:spcPts val="0"/>
              </a:spcAft>
              <a:buClr>
                <a:srgbClr val="888888"/>
              </a:buClr>
              <a:buSzPts val="6900"/>
              <a:buNone/>
              <a:defRPr>
                <a:solidFill>
                  <a:srgbClr val="888888"/>
                </a:solidFill>
              </a:defRPr>
            </a:lvl8pPr>
            <a:lvl9pPr lvl="8" algn="ctr">
              <a:spcBef>
                <a:spcPts val="1380"/>
              </a:spcBef>
              <a:spcAft>
                <a:spcPts val="0"/>
              </a:spcAft>
              <a:buClr>
                <a:srgbClr val="888888"/>
              </a:buClr>
              <a:buSzPts val="6900"/>
              <a:buNone/>
              <a:defRPr>
                <a:solidFill>
                  <a:srgbClr val="888888"/>
                </a:solidFill>
              </a:defRPr>
            </a:lvl9pPr>
          </a:lstStyle>
          <a:p>
            <a:endParaRPr/>
          </a:p>
        </p:txBody>
      </p:sp>
      <p:sp>
        <p:nvSpPr>
          <p:cNvPr id="14" name="Google Shape;14;p2"/>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9217661" y="-2451098"/>
            <a:ext cx="14483082" cy="29626559"/>
          </a:xfrm>
          <a:prstGeom prst="rect">
            <a:avLst/>
          </a:prstGeom>
          <a:noFill/>
          <a:ln>
            <a:noFill/>
          </a:ln>
        </p:spPr>
        <p:txBody>
          <a:bodyPr spcFirstLastPara="1" wrap="square" lIns="313500" tIns="156750" rIns="313500" bIns="1567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8206721" y="6537963"/>
            <a:ext cx="18724880" cy="740664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119120" y="-594357"/>
            <a:ext cx="18724880" cy="21671280"/>
          </a:xfrm>
          <a:prstGeom prst="rect">
            <a:avLst/>
          </a:prstGeom>
          <a:noFill/>
          <a:ln>
            <a:noFill/>
          </a:ln>
        </p:spPr>
        <p:txBody>
          <a:bodyPr spcFirstLastPara="1" wrap="square" lIns="313500" tIns="156750" rIns="313500" bIns="1567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1645920" y="5120641"/>
            <a:ext cx="29626559" cy="14483082"/>
          </a:xfrm>
          <a:prstGeom prst="rect">
            <a:avLst/>
          </a:prstGeom>
          <a:noFill/>
          <a:ln>
            <a:noFill/>
          </a:ln>
        </p:spPr>
        <p:txBody>
          <a:bodyPr spcFirstLastPara="1" wrap="square" lIns="313500" tIns="156750" rIns="313500" bIns="1567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2600327" y="14102081"/>
            <a:ext cx="27980641" cy="4358640"/>
          </a:xfrm>
          <a:prstGeom prst="rect">
            <a:avLst/>
          </a:prstGeom>
          <a:noFill/>
          <a:ln>
            <a:noFill/>
          </a:ln>
        </p:spPr>
        <p:txBody>
          <a:bodyPr spcFirstLastPara="1" wrap="square" lIns="313500" tIns="156750" rIns="313500" bIns="156750" anchor="t" anchorCtr="0">
            <a:noAutofit/>
          </a:bodyPr>
          <a:lstStyle>
            <a:lvl1pPr lvl="0" algn="l">
              <a:spcBef>
                <a:spcPts val="0"/>
              </a:spcBef>
              <a:spcAft>
                <a:spcPts val="0"/>
              </a:spcAft>
              <a:buClr>
                <a:schemeClr val="dk1"/>
              </a:buClr>
              <a:buSzPts val="13700"/>
              <a:buFont typeface="Calibri"/>
              <a:buNone/>
              <a:defRPr sz="13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2600327" y="9301483"/>
            <a:ext cx="27980641" cy="4800598"/>
          </a:xfrm>
          <a:prstGeom prst="rect">
            <a:avLst/>
          </a:prstGeom>
          <a:noFill/>
          <a:ln>
            <a:noFill/>
          </a:ln>
        </p:spPr>
        <p:txBody>
          <a:bodyPr spcFirstLastPara="1" wrap="square" lIns="313500" tIns="156750" rIns="313500" bIns="156750" anchor="b" anchorCtr="0">
            <a:noAutofit/>
          </a:bodyPr>
          <a:lstStyle>
            <a:lvl1pPr marL="457200" lvl="0" indent="-228600" algn="l">
              <a:spcBef>
                <a:spcPts val="1380"/>
              </a:spcBef>
              <a:spcAft>
                <a:spcPts val="0"/>
              </a:spcAft>
              <a:buClr>
                <a:srgbClr val="888888"/>
              </a:buClr>
              <a:buSzPts val="6900"/>
              <a:buNone/>
              <a:defRPr sz="6900">
                <a:solidFill>
                  <a:srgbClr val="888888"/>
                </a:solidFill>
              </a:defRPr>
            </a:lvl1pPr>
            <a:lvl2pPr marL="914400" lvl="1" indent="-228600" algn="l">
              <a:spcBef>
                <a:spcPts val="1240"/>
              </a:spcBef>
              <a:spcAft>
                <a:spcPts val="0"/>
              </a:spcAft>
              <a:buClr>
                <a:srgbClr val="888888"/>
              </a:buClr>
              <a:buSzPts val="6200"/>
              <a:buNone/>
              <a:defRPr sz="6200">
                <a:solidFill>
                  <a:srgbClr val="888888"/>
                </a:solidFill>
              </a:defRPr>
            </a:lvl2pPr>
            <a:lvl3pPr marL="1371600" lvl="2" indent="-228600" algn="l">
              <a:spcBef>
                <a:spcPts val="1100"/>
              </a:spcBef>
              <a:spcAft>
                <a:spcPts val="0"/>
              </a:spcAft>
              <a:buClr>
                <a:srgbClr val="888888"/>
              </a:buClr>
              <a:buSzPts val="5500"/>
              <a:buNone/>
              <a:defRPr sz="5500">
                <a:solidFill>
                  <a:srgbClr val="888888"/>
                </a:solidFill>
              </a:defRPr>
            </a:lvl3pPr>
            <a:lvl4pPr marL="1828800" lvl="3" indent="-228600" algn="l">
              <a:spcBef>
                <a:spcPts val="960"/>
              </a:spcBef>
              <a:spcAft>
                <a:spcPts val="0"/>
              </a:spcAft>
              <a:buClr>
                <a:srgbClr val="888888"/>
              </a:buClr>
              <a:buSzPts val="4800"/>
              <a:buNone/>
              <a:defRPr sz="4800">
                <a:solidFill>
                  <a:srgbClr val="888888"/>
                </a:solidFill>
              </a:defRPr>
            </a:lvl4pPr>
            <a:lvl5pPr marL="2286000" lvl="4" indent="-228600" algn="l">
              <a:spcBef>
                <a:spcPts val="960"/>
              </a:spcBef>
              <a:spcAft>
                <a:spcPts val="0"/>
              </a:spcAft>
              <a:buClr>
                <a:srgbClr val="888888"/>
              </a:buClr>
              <a:buSzPts val="4800"/>
              <a:buNone/>
              <a:defRPr sz="4800">
                <a:solidFill>
                  <a:srgbClr val="888888"/>
                </a:solidFill>
              </a:defRPr>
            </a:lvl5pPr>
            <a:lvl6pPr marL="2743200" lvl="5" indent="-228600" algn="l">
              <a:spcBef>
                <a:spcPts val="960"/>
              </a:spcBef>
              <a:spcAft>
                <a:spcPts val="0"/>
              </a:spcAft>
              <a:buClr>
                <a:srgbClr val="888888"/>
              </a:buClr>
              <a:buSzPts val="4800"/>
              <a:buNone/>
              <a:defRPr sz="4800">
                <a:solidFill>
                  <a:srgbClr val="888888"/>
                </a:solidFill>
              </a:defRPr>
            </a:lvl6pPr>
            <a:lvl7pPr marL="3200400" lvl="6" indent="-228600" algn="l">
              <a:spcBef>
                <a:spcPts val="960"/>
              </a:spcBef>
              <a:spcAft>
                <a:spcPts val="0"/>
              </a:spcAft>
              <a:buClr>
                <a:srgbClr val="888888"/>
              </a:buClr>
              <a:buSzPts val="4800"/>
              <a:buNone/>
              <a:defRPr sz="4800">
                <a:solidFill>
                  <a:srgbClr val="888888"/>
                </a:solidFill>
              </a:defRPr>
            </a:lvl7pPr>
            <a:lvl8pPr marL="3657600" lvl="7" indent="-228600" algn="l">
              <a:spcBef>
                <a:spcPts val="960"/>
              </a:spcBef>
              <a:spcAft>
                <a:spcPts val="0"/>
              </a:spcAft>
              <a:buClr>
                <a:srgbClr val="888888"/>
              </a:buClr>
              <a:buSzPts val="4800"/>
              <a:buNone/>
              <a:defRPr sz="4800">
                <a:solidFill>
                  <a:srgbClr val="888888"/>
                </a:solidFill>
              </a:defRPr>
            </a:lvl8pPr>
            <a:lvl9pPr marL="4114800" lvl="8" indent="-228600" algn="l">
              <a:spcBef>
                <a:spcPts val="960"/>
              </a:spcBef>
              <a:spcAft>
                <a:spcPts val="0"/>
              </a:spcAft>
              <a:buClr>
                <a:srgbClr val="888888"/>
              </a:buClr>
              <a:buSzPts val="4800"/>
              <a:buNone/>
              <a:defRPr sz="4800">
                <a:solidFill>
                  <a:srgbClr val="888888"/>
                </a:solidFill>
              </a:defRPr>
            </a:lvl9pPr>
          </a:lstStyle>
          <a:p>
            <a:endParaRPr/>
          </a:p>
        </p:txBody>
      </p:sp>
      <p:sp>
        <p:nvSpPr>
          <p:cNvPr id="26" name="Google Shape;26;p4"/>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645920" y="5120641"/>
            <a:ext cx="14538960" cy="14483082"/>
          </a:xfrm>
          <a:prstGeom prst="rect">
            <a:avLst/>
          </a:prstGeom>
          <a:noFill/>
          <a:ln>
            <a:noFill/>
          </a:ln>
        </p:spPr>
        <p:txBody>
          <a:bodyPr spcFirstLastPara="1" wrap="square" lIns="313500" tIns="156750" rIns="313500" bIns="156750" anchor="t" anchorCtr="0">
            <a:noAutofit/>
          </a:bodyPr>
          <a:lstStyle>
            <a:lvl1pPr marL="457200" lvl="0" indent="-838200" algn="l">
              <a:spcBef>
                <a:spcPts val="1920"/>
              </a:spcBef>
              <a:spcAft>
                <a:spcPts val="0"/>
              </a:spcAft>
              <a:buClr>
                <a:schemeClr val="dk1"/>
              </a:buClr>
              <a:buSzPts val="9600"/>
              <a:buChar char="•"/>
              <a:defRPr sz="9600"/>
            </a:lvl1pPr>
            <a:lvl2pPr marL="914400" lvl="1" indent="-749300" algn="l">
              <a:spcBef>
                <a:spcPts val="1640"/>
              </a:spcBef>
              <a:spcAft>
                <a:spcPts val="0"/>
              </a:spcAft>
              <a:buClr>
                <a:schemeClr val="dk1"/>
              </a:buClr>
              <a:buSzPts val="8200"/>
              <a:buChar char="–"/>
              <a:defRPr sz="8200"/>
            </a:lvl2pPr>
            <a:lvl3pPr marL="1371600" lvl="2" indent="-666750" algn="l">
              <a:spcBef>
                <a:spcPts val="1380"/>
              </a:spcBef>
              <a:spcAft>
                <a:spcPts val="0"/>
              </a:spcAft>
              <a:buClr>
                <a:schemeClr val="dk1"/>
              </a:buClr>
              <a:buSzPts val="6900"/>
              <a:buChar char="•"/>
              <a:defRPr sz="6900"/>
            </a:lvl3pPr>
            <a:lvl4pPr marL="1828800" lvl="3" indent="-622300" algn="l">
              <a:spcBef>
                <a:spcPts val="1240"/>
              </a:spcBef>
              <a:spcAft>
                <a:spcPts val="0"/>
              </a:spcAft>
              <a:buClr>
                <a:schemeClr val="dk1"/>
              </a:buClr>
              <a:buSzPts val="6200"/>
              <a:buChar char="–"/>
              <a:defRPr sz="6200"/>
            </a:lvl4pPr>
            <a:lvl5pPr marL="2286000" lvl="4" indent="-622300" algn="l">
              <a:spcBef>
                <a:spcPts val="1240"/>
              </a:spcBef>
              <a:spcAft>
                <a:spcPts val="0"/>
              </a:spcAft>
              <a:buClr>
                <a:schemeClr val="dk1"/>
              </a:buClr>
              <a:buSzPts val="6200"/>
              <a:buChar char="»"/>
              <a:defRPr sz="6200"/>
            </a:lvl5pPr>
            <a:lvl6pPr marL="2743200" lvl="5" indent="-622300" algn="l">
              <a:spcBef>
                <a:spcPts val="1240"/>
              </a:spcBef>
              <a:spcAft>
                <a:spcPts val="0"/>
              </a:spcAft>
              <a:buClr>
                <a:schemeClr val="dk1"/>
              </a:buClr>
              <a:buSzPts val="6200"/>
              <a:buChar char="•"/>
              <a:defRPr sz="6200"/>
            </a:lvl6pPr>
            <a:lvl7pPr marL="3200400" lvl="6" indent="-622300" algn="l">
              <a:spcBef>
                <a:spcPts val="1240"/>
              </a:spcBef>
              <a:spcAft>
                <a:spcPts val="0"/>
              </a:spcAft>
              <a:buClr>
                <a:schemeClr val="dk1"/>
              </a:buClr>
              <a:buSzPts val="6200"/>
              <a:buChar char="•"/>
              <a:defRPr sz="6200"/>
            </a:lvl7pPr>
            <a:lvl8pPr marL="3657600" lvl="7" indent="-622300" algn="l">
              <a:spcBef>
                <a:spcPts val="1240"/>
              </a:spcBef>
              <a:spcAft>
                <a:spcPts val="0"/>
              </a:spcAft>
              <a:buClr>
                <a:schemeClr val="dk1"/>
              </a:buClr>
              <a:buSzPts val="6200"/>
              <a:buChar char="•"/>
              <a:defRPr sz="6200"/>
            </a:lvl8pPr>
            <a:lvl9pPr marL="4114800" lvl="8" indent="-622300" algn="l">
              <a:spcBef>
                <a:spcPts val="1240"/>
              </a:spcBef>
              <a:spcAft>
                <a:spcPts val="0"/>
              </a:spcAft>
              <a:buClr>
                <a:schemeClr val="dk1"/>
              </a:buClr>
              <a:buSzPts val="6200"/>
              <a:buChar char="•"/>
              <a:defRPr sz="6200"/>
            </a:lvl9pPr>
          </a:lstStyle>
          <a:p>
            <a:endParaRPr/>
          </a:p>
        </p:txBody>
      </p:sp>
      <p:sp>
        <p:nvSpPr>
          <p:cNvPr id="32" name="Google Shape;32;p5"/>
          <p:cNvSpPr txBox="1">
            <a:spLocks noGrp="1"/>
          </p:cNvSpPr>
          <p:nvPr>
            <p:ph type="body" idx="2"/>
          </p:nvPr>
        </p:nvSpPr>
        <p:spPr>
          <a:xfrm>
            <a:off x="16733520" y="5120641"/>
            <a:ext cx="14538960" cy="14483082"/>
          </a:xfrm>
          <a:prstGeom prst="rect">
            <a:avLst/>
          </a:prstGeom>
          <a:noFill/>
          <a:ln>
            <a:noFill/>
          </a:ln>
        </p:spPr>
        <p:txBody>
          <a:bodyPr spcFirstLastPara="1" wrap="square" lIns="313500" tIns="156750" rIns="313500" bIns="156750" anchor="t" anchorCtr="0">
            <a:noAutofit/>
          </a:bodyPr>
          <a:lstStyle>
            <a:lvl1pPr marL="457200" lvl="0" indent="-838200" algn="l">
              <a:spcBef>
                <a:spcPts val="1920"/>
              </a:spcBef>
              <a:spcAft>
                <a:spcPts val="0"/>
              </a:spcAft>
              <a:buClr>
                <a:schemeClr val="dk1"/>
              </a:buClr>
              <a:buSzPts val="9600"/>
              <a:buChar char="•"/>
              <a:defRPr sz="9600"/>
            </a:lvl1pPr>
            <a:lvl2pPr marL="914400" lvl="1" indent="-749300" algn="l">
              <a:spcBef>
                <a:spcPts val="1640"/>
              </a:spcBef>
              <a:spcAft>
                <a:spcPts val="0"/>
              </a:spcAft>
              <a:buClr>
                <a:schemeClr val="dk1"/>
              </a:buClr>
              <a:buSzPts val="8200"/>
              <a:buChar char="–"/>
              <a:defRPr sz="8200"/>
            </a:lvl2pPr>
            <a:lvl3pPr marL="1371600" lvl="2" indent="-666750" algn="l">
              <a:spcBef>
                <a:spcPts val="1380"/>
              </a:spcBef>
              <a:spcAft>
                <a:spcPts val="0"/>
              </a:spcAft>
              <a:buClr>
                <a:schemeClr val="dk1"/>
              </a:buClr>
              <a:buSzPts val="6900"/>
              <a:buChar char="•"/>
              <a:defRPr sz="6900"/>
            </a:lvl3pPr>
            <a:lvl4pPr marL="1828800" lvl="3" indent="-622300" algn="l">
              <a:spcBef>
                <a:spcPts val="1240"/>
              </a:spcBef>
              <a:spcAft>
                <a:spcPts val="0"/>
              </a:spcAft>
              <a:buClr>
                <a:schemeClr val="dk1"/>
              </a:buClr>
              <a:buSzPts val="6200"/>
              <a:buChar char="–"/>
              <a:defRPr sz="6200"/>
            </a:lvl4pPr>
            <a:lvl5pPr marL="2286000" lvl="4" indent="-622300" algn="l">
              <a:spcBef>
                <a:spcPts val="1240"/>
              </a:spcBef>
              <a:spcAft>
                <a:spcPts val="0"/>
              </a:spcAft>
              <a:buClr>
                <a:schemeClr val="dk1"/>
              </a:buClr>
              <a:buSzPts val="6200"/>
              <a:buChar char="»"/>
              <a:defRPr sz="6200"/>
            </a:lvl5pPr>
            <a:lvl6pPr marL="2743200" lvl="5" indent="-622300" algn="l">
              <a:spcBef>
                <a:spcPts val="1240"/>
              </a:spcBef>
              <a:spcAft>
                <a:spcPts val="0"/>
              </a:spcAft>
              <a:buClr>
                <a:schemeClr val="dk1"/>
              </a:buClr>
              <a:buSzPts val="6200"/>
              <a:buChar char="•"/>
              <a:defRPr sz="6200"/>
            </a:lvl6pPr>
            <a:lvl7pPr marL="3200400" lvl="6" indent="-622300" algn="l">
              <a:spcBef>
                <a:spcPts val="1240"/>
              </a:spcBef>
              <a:spcAft>
                <a:spcPts val="0"/>
              </a:spcAft>
              <a:buClr>
                <a:schemeClr val="dk1"/>
              </a:buClr>
              <a:buSzPts val="6200"/>
              <a:buChar char="•"/>
              <a:defRPr sz="6200"/>
            </a:lvl7pPr>
            <a:lvl8pPr marL="3657600" lvl="7" indent="-622300" algn="l">
              <a:spcBef>
                <a:spcPts val="1240"/>
              </a:spcBef>
              <a:spcAft>
                <a:spcPts val="0"/>
              </a:spcAft>
              <a:buClr>
                <a:schemeClr val="dk1"/>
              </a:buClr>
              <a:buSzPts val="6200"/>
              <a:buChar char="•"/>
              <a:defRPr sz="6200"/>
            </a:lvl8pPr>
            <a:lvl9pPr marL="4114800" lvl="8" indent="-622300" algn="l">
              <a:spcBef>
                <a:spcPts val="1240"/>
              </a:spcBef>
              <a:spcAft>
                <a:spcPts val="0"/>
              </a:spcAft>
              <a:buClr>
                <a:schemeClr val="dk1"/>
              </a:buClr>
              <a:buSzPts val="6200"/>
              <a:buChar char="•"/>
              <a:defRPr sz="6200"/>
            </a:lvl9pPr>
          </a:lstStyle>
          <a:p>
            <a:endParaRPr/>
          </a:p>
        </p:txBody>
      </p:sp>
      <p:sp>
        <p:nvSpPr>
          <p:cNvPr id="33" name="Google Shape;33;p5"/>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5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645920" y="4912362"/>
            <a:ext cx="14544677" cy="2047238"/>
          </a:xfrm>
          <a:prstGeom prst="rect">
            <a:avLst/>
          </a:prstGeom>
          <a:noFill/>
          <a:ln>
            <a:noFill/>
          </a:ln>
        </p:spPr>
        <p:txBody>
          <a:bodyPr spcFirstLastPara="1" wrap="square" lIns="313500" tIns="156750" rIns="313500" bIns="156750" anchor="b" anchorCtr="0">
            <a:noAutofit/>
          </a:bodyPr>
          <a:lstStyle>
            <a:lvl1pPr marL="457200" lvl="0" indent="-228600" algn="l">
              <a:spcBef>
                <a:spcPts val="1640"/>
              </a:spcBef>
              <a:spcAft>
                <a:spcPts val="0"/>
              </a:spcAft>
              <a:buClr>
                <a:schemeClr val="dk1"/>
              </a:buClr>
              <a:buSzPts val="8200"/>
              <a:buNone/>
              <a:defRPr sz="8200" b="1"/>
            </a:lvl1pPr>
            <a:lvl2pPr marL="914400" lvl="1" indent="-228600" algn="l">
              <a:spcBef>
                <a:spcPts val="1380"/>
              </a:spcBef>
              <a:spcAft>
                <a:spcPts val="0"/>
              </a:spcAft>
              <a:buClr>
                <a:schemeClr val="dk1"/>
              </a:buClr>
              <a:buSzPts val="6900"/>
              <a:buNone/>
              <a:defRPr sz="6900" b="1"/>
            </a:lvl2pPr>
            <a:lvl3pPr marL="1371600" lvl="2" indent="-228600" algn="l">
              <a:spcBef>
                <a:spcPts val="1240"/>
              </a:spcBef>
              <a:spcAft>
                <a:spcPts val="0"/>
              </a:spcAft>
              <a:buClr>
                <a:schemeClr val="dk1"/>
              </a:buClr>
              <a:buSzPts val="6200"/>
              <a:buNone/>
              <a:defRPr sz="6200" b="1"/>
            </a:lvl3pPr>
            <a:lvl4pPr marL="1828800" lvl="3" indent="-228600" algn="l">
              <a:spcBef>
                <a:spcPts val="1100"/>
              </a:spcBef>
              <a:spcAft>
                <a:spcPts val="0"/>
              </a:spcAft>
              <a:buClr>
                <a:schemeClr val="dk1"/>
              </a:buClr>
              <a:buSzPts val="5500"/>
              <a:buNone/>
              <a:defRPr sz="5500" b="1"/>
            </a:lvl4pPr>
            <a:lvl5pPr marL="2286000" lvl="4" indent="-228600" algn="l">
              <a:spcBef>
                <a:spcPts val="1100"/>
              </a:spcBef>
              <a:spcAft>
                <a:spcPts val="0"/>
              </a:spcAft>
              <a:buClr>
                <a:schemeClr val="dk1"/>
              </a:buClr>
              <a:buSzPts val="5500"/>
              <a:buNone/>
              <a:defRPr sz="5500" b="1"/>
            </a:lvl5pPr>
            <a:lvl6pPr marL="2743200" lvl="5" indent="-228600" algn="l">
              <a:spcBef>
                <a:spcPts val="1100"/>
              </a:spcBef>
              <a:spcAft>
                <a:spcPts val="0"/>
              </a:spcAft>
              <a:buClr>
                <a:schemeClr val="dk1"/>
              </a:buClr>
              <a:buSzPts val="5500"/>
              <a:buNone/>
              <a:defRPr sz="5500" b="1"/>
            </a:lvl6pPr>
            <a:lvl7pPr marL="3200400" lvl="6" indent="-228600" algn="l">
              <a:spcBef>
                <a:spcPts val="1100"/>
              </a:spcBef>
              <a:spcAft>
                <a:spcPts val="0"/>
              </a:spcAft>
              <a:buClr>
                <a:schemeClr val="dk1"/>
              </a:buClr>
              <a:buSzPts val="5500"/>
              <a:buNone/>
              <a:defRPr sz="5500" b="1"/>
            </a:lvl7pPr>
            <a:lvl8pPr marL="3657600" lvl="7" indent="-228600" algn="l">
              <a:spcBef>
                <a:spcPts val="1100"/>
              </a:spcBef>
              <a:spcAft>
                <a:spcPts val="0"/>
              </a:spcAft>
              <a:buClr>
                <a:schemeClr val="dk1"/>
              </a:buClr>
              <a:buSzPts val="5500"/>
              <a:buNone/>
              <a:defRPr sz="5500" b="1"/>
            </a:lvl8pPr>
            <a:lvl9pPr marL="4114800" lvl="8" indent="-228600" algn="l">
              <a:spcBef>
                <a:spcPts val="1100"/>
              </a:spcBef>
              <a:spcAft>
                <a:spcPts val="0"/>
              </a:spcAft>
              <a:buClr>
                <a:schemeClr val="dk1"/>
              </a:buClr>
              <a:buSzPts val="5500"/>
              <a:buNone/>
              <a:defRPr sz="5500" b="1"/>
            </a:lvl9pPr>
          </a:lstStyle>
          <a:p>
            <a:endParaRPr/>
          </a:p>
        </p:txBody>
      </p:sp>
      <p:sp>
        <p:nvSpPr>
          <p:cNvPr id="39" name="Google Shape;39;p6"/>
          <p:cNvSpPr txBox="1">
            <a:spLocks noGrp="1"/>
          </p:cNvSpPr>
          <p:nvPr>
            <p:ph type="body" idx="2"/>
          </p:nvPr>
        </p:nvSpPr>
        <p:spPr>
          <a:xfrm>
            <a:off x="1645920" y="6959600"/>
            <a:ext cx="14544677" cy="12644122"/>
          </a:xfrm>
          <a:prstGeom prst="rect">
            <a:avLst/>
          </a:prstGeom>
          <a:noFill/>
          <a:ln>
            <a:noFill/>
          </a:ln>
        </p:spPr>
        <p:txBody>
          <a:bodyPr spcFirstLastPara="1" wrap="square" lIns="313500" tIns="156750" rIns="313500" bIns="156750" anchor="t" anchorCtr="0">
            <a:noAutofit/>
          </a:bodyPr>
          <a:lstStyle>
            <a:lvl1pPr marL="457200" lvl="0" indent="-749300" algn="l">
              <a:spcBef>
                <a:spcPts val="1640"/>
              </a:spcBef>
              <a:spcAft>
                <a:spcPts val="0"/>
              </a:spcAft>
              <a:buClr>
                <a:schemeClr val="dk1"/>
              </a:buClr>
              <a:buSzPts val="8200"/>
              <a:buChar char="•"/>
              <a:defRPr sz="8200"/>
            </a:lvl1pPr>
            <a:lvl2pPr marL="914400" lvl="1" indent="-666750" algn="l">
              <a:spcBef>
                <a:spcPts val="1380"/>
              </a:spcBef>
              <a:spcAft>
                <a:spcPts val="0"/>
              </a:spcAft>
              <a:buClr>
                <a:schemeClr val="dk1"/>
              </a:buClr>
              <a:buSzPts val="6900"/>
              <a:buChar char="–"/>
              <a:defRPr sz="6900"/>
            </a:lvl2pPr>
            <a:lvl3pPr marL="1371600" lvl="2" indent="-622300" algn="l">
              <a:spcBef>
                <a:spcPts val="1240"/>
              </a:spcBef>
              <a:spcAft>
                <a:spcPts val="0"/>
              </a:spcAft>
              <a:buClr>
                <a:schemeClr val="dk1"/>
              </a:buClr>
              <a:buSzPts val="6200"/>
              <a:buChar char="•"/>
              <a:defRPr sz="6200"/>
            </a:lvl3pPr>
            <a:lvl4pPr marL="1828800" lvl="3" indent="-577850" algn="l">
              <a:spcBef>
                <a:spcPts val="1100"/>
              </a:spcBef>
              <a:spcAft>
                <a:spcPts val="0"/>
              </a:spcAft>
              <a:buClr>
                <a:schemeClr val="dk1"/>
              </a:buClr>
              <a:buSzPts val="5500"/>
              <a:buChar char="–"/>
              <a:defRPr sz="5500"/>
            </a:lvl4pPr>
            <a:lvl5pPr marL="2286000" lvl="4" indent="-577850" algn="l">
              <a:spcBef>
                <a:spcPts val="1100"/>
              </a:spcBef>
              <a:spcAft>
                <a:spcPts val="0"/>
              </a:spcAft>
              <a:buClr>
                <a:schemeClr val="dk1"/>
              </a:buClr>
              <a:buSzPts val="5500"/>
              <a:buChar char="»"/>
              <a:defRPr sz="5500"/>
            </a:lvl5pPr>
            <a:lvl6pPr marL="2743200" lvl="5" indent="-577850" algn="l">
              <a:spcBef>
                <a:spcPts val="1100"/>
              </a:spcBef>
              <a:spcAft>
                <a:spcPts val="0"/>
              </a:spcAft>
              <a:buClr>
                <a:schemeClr val="dk1"/>
              </a:buClr>
              <a:buSzPts val="5500"/>
              <a:buChar char="•"/>
              <a:defRPr sz="5500"/>
            </a:lvl6pPr>
            <a:lvl7pPr marL="3200400" lvl="6" indent="-577850" algn="l">
              <a:spcBef>
                <a:spcPts val="1100"/>
              </a:spcBef>
              <a:spcAft>
                <a:spcPts val="0"/>
              </a:spcAft>
              <a:buClr>
                <a:schemeClr val="dk1"/>
              </a:buClr>
              <a:buSzPts val="5500"/>
              <a:buChar char="•"/>
              <a:defRPr sz="5500"/>
            </a:lvl7pPr>
            <a:lvl8pPr marL="3657600" lvl="7" indent="-577850" algn="l">
              <a:spcBef>
                <a:spcPts val="1100"/>
              </a:spcBef>
              <a:spcAft>
                <a:spcPts val="0"/>
              </a:spcAft>
              <a:buClr>
                <a:schemeClr val="dk1"/>
              </a:buClr>
              <a:buSzPts val="5500"/>
              <a:buChar char="•"/>
              <a:defRPr sz="5500"/>
            </a:lvl8pPr>
            <a:lvl9pPr marL="4114800" lvl="8" indent="-577850" algn="l">
              <a:spcBef>
                <a:spcPts val="1100"/>
              </a:spcBef>
              <a:spcAft>
                <a:spcPts val="0"/>
              </a:spcAft>
              <a:buClr>
                <a:schemeClr val="dk1"/>
              </a:buClr>
              <a:buSzPts val="5500"/>
              <a:buChar char="•"/>
              <a:defRPr sz="5500"/>
            </a:lvl9pPr>
          </a:lstStyle>
          <a:p>
            <a:endParaRPr/>
          </a:p>
        </p:txBody>
      </p:sp>
      <p:sp>
        <p:nvSpPr>
          <p:cNvPr id="40" name="Google Shape;40;p6"/>
          <p:cNvSpPr txBox="1">
            <a:spLocks noGrp="1"/>
          </p:cNvSpPr>
          <p:nvPr>
            <p:ph type="body" idx="3"/>
          </p:nvPr>
        </p:nvSpPr>
        <p:spPr>
          <a:xfrm>
            <a:off x="16722092" y="4912362"/>
            <a:ext cx="14550390" cy="2047238"/>
          </a:xfrm>
          <a:prstGeom prst="rect">
            <a:avLst/>
          </a:prstGeom>
          <a:noFill/>
          <a:ln>
            <a:noFill/>
          </a:ln>
        </p:spPr>
        <p:txBody>
          <a:bodyPr spcFirstLastPara="1" wrap="square" lIns="313500" tIns="156750" rIns="313500" bIns="156750" anchor="b" anchorCtr="0">
            <a:noAutofit/>
          </a:bodyPr>
          <a:lstStyle>
            <a:lvl1pPr marL="457200" lvl="0" indent="-228600" algn="l">
              <a:spcBef>
                <a:spcPts val="1640"/>
              </a:spcBef>
              <a:spcAft>
                <a:spcPts val="0"/>
              </a:spcAft>
              <a:buClr>
                <a:schemeClr val="dk1"/>
              </a:buClr>
              <a:buSzPts val="8200"/>
              <a:buNone/>
              <a:defRPr sz="8200" b="1"/>
            </a:lvl1pPr>
            <a:lvl2pPr marL="914400" lvl="1" indent="-228600" algn="l">
              <a:spcBef>
                <a:spcPts val="1380"/>
              </a:spcBef>
              <a:spcAft>
                <a:spcPts val="0"/>
              </a:spcAft>
              <a:buClr>
                <a:schemeClr val="dk1"/>
              </a:buClr>
              <a:buSzPts val="6900"/>
              <a:buNone/>
              <a:defRPr sz="6900" b="1"/>
            </a:lvl2pPr>
            <a:lvl3pPr marL="1371600" lvl="2" indent="-228600" algn="l">
              <a:spcBef>
                <a:spcPts val="1240"/>
              </a:spcBef>
              <a:spcAft>
                <a:spcPts val="0"/>
              </a:spcAft>
              <a:buClr>
                <a:schemeClr val="dk1"/>
              </a:buClr>
              <a:buSzPts val="6200"/>
              <a:buNone/>
              <a:defRPr sz="6200" b="1"/>
            </a:lvl3pPr>
            <a:lvl4pPr marL="1828800" lvl="3" indent="-228600" algn="l">
              <a:spcBef>
                <a:spcPts val="1100"/>
              </a:spcBef>
              <a:spcAft>
                <a:spcPts val="0"/>
              </a:spcAft>
              <a:buClr>
                <a:schemeClr val="dk1"/>
              </a:buClr>
              <a:buSzPts val="5500"/>
              <a:buNone/>
              <a:defRPr sz="5500" b="1"/>
            </a:lvl4pPr>
            <a:lvl5pPr marL="2286000" lvl="4" indent="-228600" algn="l">
              <a:spcBef>
                <a:spcPts val="1100"/>
              </a:spcBef>
              <a:spcAft>
                <a:spcPts val="0"/>
              </a:spcAft>
              <a:buClr>
                <a:schemeClr val="dk1"/>
              </a:buClr>
              <a:buSzPts val="5500"/>
              <a:buNone/>
              <a:defRPr sz="5500" b="1"/>
            </a:lvl5pPr>
            <a:lvl6pPr marL="2743200" lvl="5" indent="-228600" algn="l">
              <a:spcBef>
                <a:spcPts val="1100"/>
              </a:spcBef>
              <a:spcAft>
                <a:spcPts val="0"/>
              </a:spcAft>
              <a:buClr>
                <a:schemeClr val="dk1"/>
              </a:buClr>
              <a:buSzPts val="5500"/>
              <a:buNone/>
              <a:defRPr sz="5500" b="1"/>
            </a:lvl6pPr>
            <a:lvl7pPr marL="3200400" lvl="6" indent="-228600" algn="l">
              <a:spcBef>
                <a:spcPts val="1100"/>
              </a:spcBef>
              <a:spcAft>
                <a:spcPts val="0"/>
              </a:spcAft>
              <a:buClr>
                <a:schemeClr val="dk1"/>
              </a:buClr>
              <a:buSzPts val="5500"/>
              <a:buNone/>
              <a:defRPr sz="5500" b="1"/>
            </a:lvl7pPr>
            <a:lvl8pPr marL="3657600" lvl="7" indent="-228600" algn="l">
              <a:spcBef>
                <a:spcPts val="1100"/>
              </a:spcBef>
              <a:spcAft>
                <a:spcPts val="0"/>
              </a:spcAft>
              <a:buClr>
                <a:schemeClr val="dk1"/>
              </a:buClr>
              <a:buSzPts val="5500"/>
              <a:buNone/>
              <a:defRPr sz="5500" b="1"/>
            </a:lvl8pPr>
            <a:lvl9pPr marL="4114800" lvl="8" indent="-228600" algn="l">
              <a:spcBef>
                <a:spcPts val="1100"/>
              </a:spcBef>
              <a:spcAft>
                <a:spcPts val="0"/>
              </a:spcAft>
              <a:buClr>
                <a:schemeClr val="dk1"/>
              </a:buClr>
              <a:buSzPts val="5500"/>
              <a:buNone/>
              <a:defRPr sz="5500" b="1"/>
            </a:lvl9pPr>
          </a:lstStyle>
          <a:p>
            <a:endParaRPr/>
          </a:p>
        </p:txBody>
      </p:sp>
      <p:sp>
        <p:nvSpPr>
          <p:cNvPr id="41" name="Google Shape;41;p6"/>
          <p:cNvSpPr txBox="1">
            <a:spLocks noGrp="1"/>
          </p:cNvSpPr>
          <p:nvPr>
            <p:ph type="body" idx="4"/>
          </p:nvPr>
        </p:nvSpPr>
        <p:spPr>
          <a:xfrm>
            <a:off x="16722092" y="6959600"/>
            <a:ext cx="14550390" cy="12644122"/>
          </a:xfrm>
          <a:prstGeom prst="rect">
            <a:avLst/>
          </a:prstGeom>
          <a:noFill/>
          <a:ln>
            <a:noFill/>
          </a:ln>
        </p:spPr>
        <p:txBody>
          <a:bodyPr spcFirstLastPara="1" wrap="square" lIns="313500" tIns="156750" rIns="313500" bIns="156750" anchor="t" anchorCtr="0">
            <a:noAutofit/>
          </a:bodyPr>
          <a:lstStyle>
            <a:lvl1pPr marL="457200" lvl="0" indent="-749300" algn="l">
              <a:spcBef>
                <a:spcPts val="1640"/>
              </a:spcBef>
              <a:spcAft>
                <a:spcPts val="0"/>
              </a:spcAft>
              <a:buClr>
                <a:schemeClr val="dk1"/>
              </a:buClr>
              <a:buSzPts val="8200"/>
              <a:buChar char="•"/>
              <a:defRPr sz="8200"/>
            </a:lvl1pPr>
            <a:lvl2pPr marL="914400" lvl="1" indent="-666750" algn="l">
              <a:spcBef>
                <a:spcPts val="1380"/>
              </a:spcBef>
              <a:spcAft>
                <a:spcPts val="0"/>
              </a:spcAft>
              <a:buClr>
                <a:schemeClr val="dk1"/>
              </a:buClr>
              <a:buSzPts val="6900"/>
              <a:buChar char="–"/>
              <a:defRPr sz="6900"/>
            </a:lvl2pPr>
            <a:lvl3pPr marL="1371600" lvl="2" indent="-622300" algn="l">
              <a:spcBef>
                <a:spcPts val="1240"/>
              </a:spcBef>
              <a:spcAft>
                <a:spcPts val="0"/>
              </a:spcAft>
              <a:buClr>
                <a:schemeClr val="dk1"/>
              </a:buClr>
              <a:buSzPts val="6200"/>
              <a:buChar char="•"/>
              <a:defRPr sz="6200"/>
            </a:lvl3pPr>
            <a:lvl4pPr marL="1828800" lvl="3" indent="-577850" algn="l">
              <a:spcBef>
                <a:spcPts val="1100"/>
              </a:spcBef>
              <a:spcAft>
                <a:spcPts val="0"/>
              </a:spcAft>
              <a:buClr>
                <a:schemeClr val="dk1"/>
              </a:buClr>
              <a:buSzPts val="5500"/>
              <a:buChar char="–"/>
              <a:defRPr sz="5500"/>
            </a:lvl4pPr>
            <a:lvl5pPr marL="2286000" lvl="4" indent="-577850" algn="l">
              <a:spcBef>
                <a:spcPts val="1100"/>
              </a:spcBef>
              <a:spcAft>
                <a:spcPts val="0"/>
              </a:spcAft>
              <a:buClr>
                <a:schemeClr val="dk1"/>
              </a:buClr>
              <a:buSzPts val="5500"/>
              <a:buChar char="»"/>
              <a:defRPr sz="5500"/>
            </a:lvl5pPr>
            <a:lvl6pPr marL="2743200" lvl="5" indent="-577850" algn="l">
              <a:spcBef>
                <a:spcPts val="1100"/>
              </a:spcBef>
              <a:spcAft>
                <a:spcPts val="0"/>
              </a:spcAft>
              <a:buClr>
                <a:schemeClr val="dk1"/>
              </a:buClr>
              <a:buSzPts val="5500"/>
              <a:buChar char="•"/>
              <a:defRPr sz="5500"/>
            </a:lvl6pPr>
            <a:lvl7pPr marL="3200400" lvl="6" indent="-577850" algn="l">
              <a:spcBef>
                <a:spcPts val="1100"/>
              </a:spcBef>
              <a:spcAft>
                <a:spcPts val="0"/>
              </a:spcAft>
              <a:buClr>
                <a:schemeClr val="dk1"/>
              </a:buClr>
              <a:buSzPts val="5500"/>
              <a:buChar char="•"/>
              <a:defRPr sz="5500"/>
            </a:lvl7pPr>
            <a:lvl8pPr marL="3657600" lvl="7" indent="-577850" algn="l">
              <a:spcBef>
                <a:spcPts val="1100"/>
              </a:spcBef>
              <a:spcAft>
                <a:spcPts val="0"/>
              </a:spcAft>
              <a:buClr>
                <a:schemeClr val="dk1"/>
              </a:buClr>
              <a:buSzPts val="5500"/>
              <a:buChar char="•"/>
              <a:defRPr sz="5500"/>
            </a:lvl8pPr>
            <a:lvl9pPr marL="4114800" lvl="8" indent="-577850" algn="l">
              <a:spcBef>
                <a:spcPts val="1100"/>
              </a:spcBef>
              <a:spcAft>
                <a:spcPts val="0"/>
              </a:spcAft>
              <a:buClr>
                <a:schemeClr val="dk1"/>
              </a:buClr>
              <a:buSzPts val="5500"/>
              <a:buChar char="•"/>
              <a:defRPr sz="5500"/>
            </a:lvl9pPr>
          </a:lstStyle>
          <a:p>
            <a:endParaRPr/>
          </a:p>
        </p:txBody>
      </p:sp>
      <p:sp>
        <p:nvSpPr>
          <p:cNvPr id="42" name="Google Shape;42;p6"/>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645922" y="873760"/>
            <a:ext cx="10829927" cy="3718560"/>
          </a:xfrm>
          <a:prstGeom prst="rect">
            <a:avLst/>
          </a:prstGeom>
          <a:noFill/>
          <a:ln>
            <a:noFill/>
          </a:ln>
        </p:spPr>
        <p:txBody>
          <a:bodyPr spcFirstLastPara="1" wrap="square" lIns="313500" tIns="156750" rIns="313500" bIns="156750" anchor="b" anchorCtr="0">
            <a:noAutofit/>
          </a:bodyPr>
          <a:lstStyle>
            <a:lvl1pPr lvl="0" algn="l">
              <a:spcBef>
                <a:spcPts val="0"/>
              </a:spcBef>
              <a:spcAft>
                <a:spcPts val="0"/>
              </a:spcAft>
              <a:buClr>
                <a:schemeClr val="dk1"/>
              </a:buClr>
              <a:buSzPts val="6900"/>
              <a:buFont typeface="Calibri"/>
              <a:buNone/>
              <a:defRPr sz="6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2870180" y="873761"/>
            <a:ext cx="18402300" cy="18729961"/>
          </a:xfrm>
          <a:prstGeom prst="rect">
            <a:avLst/>
          </a:prstGeom>
          <a:noFill/>
          <a:ln>
            <a:noFill/>
          </a:ln>
        </p:spPr>
        <p:txBody>
          <a:bodyPr spcFirstLastPara="1" wrap="square" lIns="313500" tIns="156750" rIns="313500" bIns="156750" anchor="t" anchorCtr="0">
            <a:noAutofit/>
          </a:bodyPr>
          <a:lstStyle>
            <a:lvl1pPr marL="457200" lvl="0" indent="-927100" algn="l">
              <a:spcBef>
                <a:spcPts val="2200"/>
              </a:spcBef>
              <a:spcAft>
                <a:spcPts val="0"/>
              </a:spcAft>
              <a:buClr>
                <a:schemeClr val="dk1"/>
              </a:buClr>
              <a:buSzPts val="11000"/>
              <a:buChar char="•"/>
              <a:defRPr sz="11000"/>
            </a:lvl1pPr>
            <a:lvl2pPr marL="914400" lvl="1" indent="-838200" algn="l">
              <a:spcBef>
                <a:spcPts val="1920"/>
              </a:spcBef>
              <a:spcAft>
                <a:spcPts val="0"/>
              </a:spcAft>
              <a:buClr>
                <a:schemeClr val="dk1"/>
              </a:buClr>
              <a:buSzPts val="9600"/>
              <a:buChar char="–"/>
              <a:defRPr sz="9600"/>
            </a:lvl2pPr>
            <a:lvl3pPr marL="1371600" lvl="2" indent="-749300" algn="l">
              <a:spcBef>
                <a:spcPts val="1640"/>
              </a:spcBef>
              <a:spcAft>
                <a:spcPts val="0"/>
              </a:spcAft>
              <a:buClr>
                <a:schemeClr val="dk1"/>
              </a:buClr>
              <a:buSzPts val="8200"/>
              <a:buChar char="•"/>
              <a:defRPr sz="8200"/>
            </a:lvl3pPr>
            <a:lvl4pPr marL="1828800" lvl="3" indent="-666750" algn="l">
              <a:spcBef>
                <a:spcPts val="1380"/>
              </a:spcBef>
              <a:spcAft>
                <a:spcPts val="0"/>
              </a:spcAft>
              <a:buClr>
                <a:schemeClr val="dk1"/>
              </a:buClr>
              <a:buSzPts val="6900"/>
              <a:buChar char="–"/>
              <a:defRPr sz="6900"/>
            </a:lvl4pPr>
            <a:lvl5pPr marL="2286000" lvl="4" indent="-666750" algn="l">
              <a:spcBef>
                <a:spcPts val="1380"/>
              </a:spcBef>
              <a:spcAft>
                <a:spcPts val="0"/>
              </a:spcAft>
              <a:buClr>
                <a:schemeClr val="dk1"/>
              </a:buClr>
              <a:buSzPts val="6900"/>
              <a:buChar char="»"/>
              <a:defRPr sz="6900"/>
            </a:lvl5pPr>
            <a:lvl6pPr marL="2743200" lvl="5" indent="-666750" algn="l">
              <a:spcBef>
                <a:spcPts val="1380"/>
              </a:spcBef>
              <a:spcAft>
                <a:spcPts val="0"/>
              </a:spcAft>
              <a:buClr>
                <a:schemeClr val="dk1"/>
              </a:buClr>
              <a:buSzPts val="6900"/>
              <a:buChar char="•"/>
              <a:defRPr sz="6900"/>
            </a:lvl6pPr>
            <a:lvl7pPr marL="3200400" lvl="6" indent="-666750" algn="l">
              <a:spcBef>
                <a:spcPts val="1380"/>
              </a:spcBef>
              <a:spcAft>
                <a:spcPts val="0"/>
              </a:spcAft>
              <a:buClr>
                <a:schemeClr val="dk1"/>
              </a:buClr>
              <a:buSzPts val="6900"/>
              <a:buChar char="•"/>
              <a:defRPr sz="6900"/>
            </a:lvl7pPr>
            <a:lvl8pPr marL="3657600" lvl="7" indent="-666750" algn="l">
              <a:spcBef>
                <a:spcPts val="1380"/>
              </a:spcBef>
              <a:spcAft>
                <a:spcPts val="0"/>
              </a:spcAft>
              <a:buClr>
                <a:schemeClr val="dk1"/>
              </a:buClr>
              <a:buSzPts val="6900"/>
              <a:buChar char="•"/>
              <a:defRPr sz="6900"/>
            </a:lvl8pPr>
            <a:lvl9pPr marL="4114800" lvl="8" indent="-666750" algn="l">
              <a:spcBef>
                <a:spcPts val="1380"/>
              </a:spcBef>
              <a:spcAft>
                <a:spcPts val="0"/>
              </a:spcAft>
              <a:buClr>
                <a:schemeClr val="dk1"/>
              </a:buClr>
              <a:buSzPts val="6900"/>
              <a:buChar char="•"/>
              <a:defRPr sz="6900"/>
            </a:lvl9pPr>
          </a:lstStyle>
          <a:p>
            <a:endParaRPr/>
          </a:p>
        </p:txBody>
      </p:sp>
      <p:sp>
        <p:nvSpPr>
          <p:cNvPr id="57" name="Google Shape;57;p9"/>
          <p:cNvSpPr txBox="1">
            <a:spLocks noGrp="1"/>
          </p:cNvSpPr>
          <p:nvPr>
            <p:ph type="body" idx="2"/>
          </p:nvPr>
        </p:nvSpPr>
        <p:spPr>
          <a:xfrm>
            <a:off x="1645922" y="4592321"/>
            <a:ext cx="10829927" cy="15011403"/>
          </a:xfrm>
          <a:prstGeom prst="rect">
            <a:avLst/>
          </a:prstGeom>
          <a:noFill/>
          <a:ln>
            <a:noFill/>
          </a:ln>
        </p:spPr>
        <p:txBody>
          <a:bodyPr spcFirstLastPara="1" wrap="square" lIns="313500" tIns="156750" rIns="313500" bIns="156750" anchor="t" anchorCtr="0">
            <a:noAutofit/>
          </a:bodyPr>
          <a:lstStyle>
            <a:lvl1pPr marL="457200" lvl="0" indent="-228600" algn="l">
              <a:spcBef>
                <a:spcPts val="960"/>
              </a:spcBef>
              <a:spcAft>
                <a:spcPts val="0"/>
              </a:spcAft>
              <a:buClr>
                <a:schemeClr val="dk1"/>
              </a:buClr>
              <a:buSzPts val="4800"/>
              <a:buNone/>
              <a:defRPr sz="4800"/>
            </a:lvl1pPr>
            <a:lvl2pPr marL="914400" lvl="1" indent="-228600" algn="l">
              <a:spcBef>
                <a:spcPts val="820"/>
              </a:spcBef>
              <a:spcAft>
                <a:spcPts val="0"/>
              </a:spcAft>
              <a:buClr>
                <a:schemeClr val="dk1"/>
              </a:buClr>
              <a:buSzPts val="4100"/>
              <a:buNone/>
              <a:defRPr sz="4100"/>
            </a:lvl2pPr>
            <a:lvl3pPr marL="1371600" lvl="2" indent="-228600" algn="l">
              <a:spcBef>
                <a:spcPts val="680"/>
              </a:spcBef>
              <a:spcAft>
                <a:spcPts val="0"/>
              </a:spcAft>
              <a:buClr>
                <a:schemeClr val="dk1"/>
              </a:buClr>
              <a:buSzPts val="3400"/>
              <a:buNone/>
              <a:defRPr sz="3400"/>
            </a:lvl3pPr>
            <a:lvl4pPr marL="1828800" lvl="3" indent="-228600" algn="l">
              <a:spcBef>
                <a:spcPts val="620"/>
              </a:spcBef>
              <a:spcAft>
                <a:spcPts val="0"/>
              </a:spcAft>
              <a:buClr>
                <a:schemeClr val="dk1"/>
              </a:buClr>
              <a:buSzPts val="3100"/>
              <a:buNone/>
              <a:defRPr sz="3100"/>
            </a:lvl4pPr>
            <a:lvl5pPr marL="2286000" lvl="4" indent="-228600" algn="l">
              <a:spcBef>
                <a:spcPts val="620"/>
              </a:spcBef>
              <a:spcAft>
                <a:spcPts val="0"/>
              </a:spcAft>
              <a:buClr>
                <a:schemeClr val="dk1"/>
              </a:buClr>
              <a:buSzPts val="3100"/>
              <a:buNone/>
              <a:defRPr sz="3100"/>
            </a:lvl5pPr>
            <a:lvl6pPr marL="2743200" lvl="5" indent="-228600" algn="l">
              <a:spcBef>
                <a:spcPts val="620"/>
              </a:spcBef>
              <a:spcAft>
                <a:spcPts val="0"/>
              </a:spcAft>
              <a:buClr>
                <a:schemeClr val="dk1"/>
              </a:buClr>
              <a:buSzPts val="3100"/>
              <a:buNone/>
              <a:defRPr sz="3100"/>
            </a:lvl6pPr>
            <a:lvl7pPr marL="3200400" lvl="6" indent="-228600" algn="l">
              <a:spcBef>
                <a:spcPts val="620"/>
              </a:spcBef>
              <a:spcAft>
                <a:spcPts val="0"/>
              </a:spcAft>
              <a:buClr>
                <a:schemeClr val="dk1"/>
              </a:buClr>
              <a:buSzPts val="3100"/>
              <a:buNone/>
              <a:defRPr sz="3100"/>
            </a:lvl7pPr>
            <a:lvl8pPr marL="3657600" lvl="7" indent="-228600" algn="l">
              <a:spcBef>
                <a:spcPts val="620"/>
              </a:spcBef>
              <a:spcAft>
                <a:spcPts val="0"/>
              </a:spcAft>
              <a:buClr>
                <a:schemeClr val="dk1"/>
              </a:buClr>
              <a:buSzPts val="3100"/>
              <a:buNone/>
              <a:defRPr sz="3100"/>
            </a:lvl8pPr>
            <a:lvl9pPr marL="4114800" lvl="8" indent="-228600" algn="l">
              <a:spcBef>
                <a:spcPts val="620"/>
              </a:spcBef>
              <a:spcAft>
                <a:spcPts val="0"/>
              </a:spcAft>
              <a:buClr>
                <a:schemeClr val="dk1"/>
              </a:buClr>
              <a:buSzPts val="3100"/>
              <a:buNone/>
              <a:defRPr sz="3100"/>
            </a:lvl9pPr>
          </a:lstStyle>
          <a:p>
            <a:endParaRPr/>
          </a:p>
        </p:txBody>
      </p:sp>
      <p:sp>
        <p:nvSpPr>
          <p:cNvPr id="58" name="Google Shape;58;p9"/>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452237" y="15361920"/>
            <a:ext cx="19751040" cy="1813562"/>
          </a:xfrm>
          <a:prstGeom prst="rect">
            <a:avLst/>
          </a:prstGeom>
          <a:noFill/>
          <a:ln>
            <a:noFill/>
          </a:ln>
        </p:spPr>
        <p:txBody>
          <a:bodyPr spcFirstLastPara="1" wrap="square" lIns="313500" tIns="156750" rIns="313500" bIns="156750" anchor="b" anchorCtr="0">
            <a:noAutofit/>
          </a:bodyPr>
          <a:lstStyle>
            <a:lvl1pPr lvl="0" algn="l">
              <a:spcBef>
                <a:spcPts val="0"/>
              </a:spcBef>
              <a:spcAft>
                <a:spcPts val="0"/>
              </a:spcAft>
              <a:buClr>
                <a:schemeClr val="dk1"/>
              </a:buClr>
              <a:buSzPts val="6900"/>
              <a:buFont typeface="Calibri"/>
              <a:buNone/>
              <a:defRPr sz="6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6452237" y="1960880"/>
            <a:ext cx="19751040" cy="13167360"/>
          </a:xfrm>
          <a:prstGeom prst="rect">
            <a:avLst/>
          </a:prstGeom>
          <a:noFill/>
          <a:ln>
            <a:noFill/>
          </a:ln>
        </p:spPr>
        <p:txBody>
          <a:bodyPr spcFirstLastPara="1" wrap="square" lIns="313500" tIns="156750" rIns="313500" bIns="156750" anchor="t" anchorCtr="0">
            <a:noAutofit/>
          </a:bodyPr>
          <a:lstStyle>
            <a:lvl1pPr marR="0" lvl="0" algn="l" rtl="0">
              <a:spcBef>
                <a:spcPts val="2200"/>
              </a:spcBef>
              <a:spcAft>
                <a:spcPts val="0"/>
              </a:spcAft>
              <a:buClr>
                <a:schemeClr val="dk1"/>
              </a:buClr>
              <a:buSzPts val="11000"/>
              <a:buFont typeface="Arial"/>
              <a:buNone/>
              <a:defRPr sz="11000" b="0" i="0" u="none" strike="noStrike" cap="none">
                <a:solidFill>
                  <a:schemeClr val="dk1"/>
                </a:solidFill>
                <a:latin typeface="Calibri"/>
                <a:ea typeface="Calibri"/>
                <a:cs typeface="Calibri"/>
                <a:sym typeface="Calibri"/>
              </a:defRPr>
            </a:lvl1pPr>
            <a:lvl2pPr marR="0" lvl="1"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2pPr>
            <a:lvl3pPr marR="0" lvl="2" algn="l" rtl="0">
              <a:spcBef>
                <a:spcPts val="1640"/>
              </a:spcBef>
              <a:spcAft>
                <a:spcPts val="0"/>
              </a:spcAft>
              <a:buClr>
                <a:schemeClr val="dk1"/>
              </a:buClr>
              <a:buSzPts val="8200"/>
              <a:buFont typeface="Arial"/>
              <a:buNone/>
              <a:defRPr sz="8200" b="0" i="0" u="none" strike="noStrike" cap="none">
                <a:solidFill>
                  <a:schemeClr val="dk1"/>
                </a:solidFill>
                <a:latin typeface="Calibri"/>
                <a:ea typeface="Calibri"/>
                <a:cs typeface="Calibri"/>
                <a:sym typeface="Calibri"/>
              </a:defRPr>
            </a:lvl3pPr>
            <a:lvl4pPr marR="0" lvl="3"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4pPr>
            <a:lvl5pPr marR="0" lvl="4"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5pPr>
            <a:lvl6pPr marR="0" lvl="5"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6pPr>
            <a:lvl7pPr marR="0" lvl="6"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7pPr>
            <a:lvl8pPr marR="0" lvl="7"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8pPr>
            <a:lvl9pPr marR="0" lvl="8"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452237" y="17175481"/>
            <a:ext cx="19751040" cy="2575558"/>
          </a:xfrm>
          <a:prstGeom prst="rect">
            <a:avLst/>
          </a:prstGeom>
          <a:noFill/>
          <a:ln>
            <a:noFill/>
          </a:ln>
        </p:spPr>
        <p:txBody>
          <a:bodyPr spcFirstLastPara="1" wrap="square" lIns="313500" tIns="156750" rIns="313500" bIns="156750" anchor="t" anchorCtr="0">
            <a:noAutofit/>
          </a:bodyPr>
          <a:lstStyle>
            <a:lvl1pPr marL="457200" lvl="0" indent="-228600" algn="l">
              <a:spcBef>
                <a:spcPts val="960"/>
              </a:spcBef>
              <a:spcAft>
                <a:spcPts val="0"/>
              </a:spcAft>
              <a:buClr>
                <a:schemeClr val="dk1"/>
              </a:buClr>
              <a:buSzPts val="4800"/>
              <a:buNone/>
              <a:defRPr sz="4800"/>
            </a:lvl1pPr>
            <a:lvl2pPr marL="914400" lvl="1" indent="-228600" algn="l">
              <a:spcBef>
                <a:spcPts val="820"/>
              </a:spcBef>
              <a:spcAft>
                <a:spcPts val="0"/>
              </a:spcAft>
              <a:buClr>
                <a:schemeClr val="dk1"/>
              </a:buClr>
              <a:buSzPts val="4100"/>
              <a:buNone/>
              <a:defRPr sz="4100"/>
            </a:lvl2pPr>
            <a:lvl3pPr marL="1371600" lvl="2" indent="-228600" algn="l">
              <a:spcBef>
                <a:spcPts val="680"/>
              </a:spcBef>
              <a:spcAft>
                <a:spcPts val="0"/>
              </a:spcAft>
              <a:buClr>
                <a:schemeClr val="dk1"/>
              </a:buClr>
              <a:buSzPts val="3400"/>
              <a:buNone/>
              <a:defRPr sz="3400"/>
            </a:lvl3pPr>
            <a:lvl4pPr marL="1828800" lvl="3" indent="-228600" algn="l">
              <a:spcBef>
                <a:spcPts val="620"/>
              </a:spcBef>
              <a:spcAft>
                <a:spcPts val="0"/>
              </a:spcAft>
              <a:buClr>
                <a:schemeClr val="dk1"/>
              </a:buClr>
              <a:buSzPts val="3100"/>
              <a:buNone/>
              <a:defRPr sz="3100"/>
            </a:lvl4pPr>
            <a:lvl5pPr marL="2286000" lvl="4" indent="-228600" algn="l">
              <a:spcBef>
                <a:spcPts val="620"/>
              </a:spcBef>
              <a:spcAft>
                <a:spcPts val="0"/>
              </a:spcAft>
              <a:buClr>
                <a:schemeClr val="dk1"/>
              </a:buClr>
              <a:buSzPts val="3100"/>
              <a:buNone/>
              <a:defRPr sz="3100"/>
            </a:lvl5pPr>
            <a:lvl6pPr marL="2743200" lvl="5" indent="-228600" algn="l">
              <a:spcBef>
                <a:spcPts val="620"/>
              </a:spcBef>
              <a:spcAft>
                <a:spcPts val="0"/>
              </a:spcAft>
              <a:buClr>
                <a:schemeClr val="dk1"/>
              </a:buClr>
              <a:buSzPts val="3100"/>
              <a:buNone/>
              <a:defRPr sz="3100"/>
            </a:lvl6pPr>
            <a:lvl7pPr marL="3200400" lvl="6" indent="-228600" algn="l">
              <a:spcBef>
                <a:spcPts val="620"/>
              </a:spcBef>
              <a:spcAft>
                <a:spcPts val="0"/>
              </a:spcAft>
              <a:buClr>
                <a:schemeClr val="dk1"/>
              </a:buClr>
              <a:buSzPts val="3100"/>
              <a:buNone/>
              <a:defRPr sz="3100"/>
            </a:lvl7pPr>
            <a:lvl8pPr marL="3657600" lvl="7" indent="-228600" algn="l">
              <a:spcBef>
                <a:spcPts val="620"/>
              </a:spcBef>
              <a:spcAft>
                <a:spcPts val="0"/>
              </a:spcAft>
              <a:buClr>
                <a:schemeClr val="dk1"/>
              </a:buClr>
              <a:buSzPts val="3100"/>
              <a:buNone/>
              <a:defRPr sz="3100"/>
            </a:lvl8pPr>
            <a:lvl9pPr marL="4114800" lvl="8" indent="-228600" algn="l">
              <a:spcBef>
                <a:spcPts val="620"/>
              </a:spcBef>
              <a:spcAft>
                <a:spcPts val="0"/>
              </a:spcAft>
              <a:buClr>
                <a:schemeClr val="dk1"/>
              </a:buClr>
              <a:buSzPts val="3100"/>
              <a:buNone/>
              <a:defRPr sz="3100"/>
            </a:lvl9pPr>
          </a:lstStyle>
          <a:p>
            <a:endParaRPr/>
          </a:p>
        </p:txBody>
      </p:sp>
      <p:sp>
        <p:nvSpPr>
          <p:cNvPr id="65" name="Google Shape;65;p10"/>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645920" y="5120641"/>
            <a:ext cx="29626559" cy="14483082"/>
          </a:xfrm>
          <a:prstGeom prst="rect">
            <a:avLst/>
          </a:prstGeom>
          <a:noFill/>
          <a:ln>
            <a:noFill/>
          </a:ln>
        </p:spPr>
        <p:txBody>
          <a:bodyPr spcFirstLastPara="1" wrap="square" lIns="313500" tIns="156750" rIns="313500" bIns="156750" anchor="t" anchorCtr="0">
            <a:noAutofit/>
          </a:bodyPr>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marR="0" lvl="0" algn="l"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marR="0" lvl="0" algn="ctr"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marR="0" lvl="0" indent="0" algn="r" rtl="0">
              <a:spcBef>
                <a:spcPts val="0"/>
              </a:spcBef>
              <a:buNone/>
              <a:defRPr sz="4100" b="0" i="0" u="none" strike="noStrike" cap="none">
                <a:solidFill>
                  <a:srgbClr val="888888"/>
                </a:solidFill>
                <a:latin typeface="Calibri"/>
                <a:ea typeface="Calibri"/>
                <a:cs typeface="Calibri"/>
                <a:sym typeface="Calibri"/>
              </a:defRPr>
            </a:lvl1pPr>
            <a:lvl2pPr marL="0" marR="0" lvl="1" indent="0" algn="r" rtl="0">
              <a:spcBef>
                <a:spcPts val="0"/>
              </a:spcBef>
              <a:buNone/>
              <a:defRPr sz="4100" b="0" i="0" u="none" strike="noStrike" cap="none">
                <a:solidFill>
                  <a:srgbClr val="888888"/>
                </a:solidFill>
                <a:latin typeface="Calibri"/>
                <a:ea typeface="Calibri"/>
                <a:cs typeface="Calibri"/>
                <a:sym typeface="Calibri"/>
              </a:defRPr>
            </a:lvl2pPr>
            <a:lvl3pPr marL="0" marR="0" lvl="2" indent="0" algn="r" rtl="0">
              <a:spcBef>
                <a:spcPts val="0"/>
              </a:spcBef>
              <a:buNone/>
              <a:defRPr sz="4100" b="0" i="0" u="none" strike="noStrike" cap="none">
                <a:solidFill>
                  <a:srgbClr val="888888"/>
                </a:solidFill>
                <a:latin typeface="Calibri"/>
                <a:ea typeface="Calibri"/>
                <a:cs typeface="Calibri"/>
                <a:sym typeface="Calibri"/>
              </a:defRPr>
            </a:lvl3pPr>
            <a:lvl4pPr marL="0" marR="0" lvl="3" indent="0" algn="r" rtl="0">
              <a:spcBef>
                <a:spcPts val="0"/>
              </a:spcBef>
              <a:buNone/>
              <a:defRPr sz="4100" b="0" i="0" u="none" strike="noStrike" cap="none">
                <a:solidFill>
                  <a:srgbClr val="888888"/>
                </a:solidFill>
                <a:latin typeface="Calibri"/>
                <a:ea typeface="Calibri"/>
                <a:cs typeface="Calibri"/>
                <a:sym typeface="Calibri"/>
              </a:defRPr>
            </a:lvl4pPr>
            <a:lvl5pPr marL="0" marR="0" lvl="4" indent="0" algn="r" rtl="0">
              <a:spcBef>
                <a:spcPts val="0"/>
              </a:spcBef>
              <a:buNone/>
              <a:defRPr sz="4100" b="0" i="0" u="none" strike="noStrike" cap="none">
                <a:solidFill>
                  <a:srgbClr val="888888"/>
                </a:solidFill>
                <a:latin typeface="Calibri"/>
                <a:ea typeface="Calibri"/>
                <a:cs typeface="Calibri"/>
                <a:sym typeface="Calibri"/>
              </a:defRPr>
            </a:lvl5pPr>
            <a:lvl6pPr marL="0" marR="0" lvl="5" indent="0" algn="r" rtl="0">
              <a:spcBef>
                <a:spcPts val="0"/>
              </a:spcBef>
              <a:buNone/>
              <a:defRPr sz="4100" b="0" i="0" u="none" strike="noStrike" cap="none">
                <a:solidFill>
                  <a:srgbClr val="888888"/>
                </a:solidFill>
                <a:latin typeface="Calibri"/>
                <a:ea typeface="Calibri"/>
                <a:cs typeface="Calibri"/>
                <a:sym typeface="Calibri"/>
              </a:defRPr>
            </a:lvl6pPr>
            <a:lvl7pPr marL="0" marR="0" lvl="6" indent="0" algn="r" rtl="0">
              <a:spcBef>
                <a:spcPts val="0"/>
              </a:spcBef>
              <a:buNone/>
              <a:defRPr sz="4100" b="0" i="0" u="none" strike="noStrike" cap="none">
                <a:solidFill>
                  <a:srgbClr val="888888"/>
                </a:solidFill>
                <a:latin typeface="Calibri"/>
                <a:ea typeface="Calibri"/>
                <a:cs typeface="Calibri"/>
                <a:sym typeface="Calibri"/>
              </a:defRPr>
            </a:lvl7pPr>
            <a:lvl8pPr marL="0" marR="0" lvl="7" indent="0" algn="r" rtl="0">
              <a:spcBef>
                <a:spcPts val="0"/>
              </a:spcBef>
              <a:buNone/>
              <a:defRPr sz="4100" b="0" i="0" u="none" strike="noStrike" cap="none">
                <a:solidFill>
                  <a:srgbClr val="888888"/>
                </a:solidFill>
                <a:latin typeface="Calibri"/>
                <a:ea typeface="Calibri"/>
                <a:cs typeface="Calibri"/>
                <a:sym typeface="Calibri"/>
              </a:defRPr>
            </a:lvl8pPr>
            <a:lvl9pPr marL="0" marR="0" lvl="8" indent="0" algn="r" rtl="0">
              <a:spcBef>
                <a:spcPts val="0"/>
              </a:spcBef>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2B265B"/>
            </a:gs>
            <a:gs pos="50000">
              <a:srgbClr val="BFCFEC"/>
            </a:gs>
            <a:gs pos="100000">
              <a:srgbClr val="E0E8F4"/>
            </a:gs>
          </a:gsLst>
          <a:lin ang="5400000" scaled="0"/>
        </a:gradFill>
        <a:effectLst/>
      </p:bgPr>
    </p:bg>
    <p:spTree>
      <p:nvGrpSpPr>
        <p:cNvPr id="1" name="Shape 83"/>
        <p:cNvGrpSpPr/>
        <p:nvPr/>
      </p:nvGrpSpPr>
      <p:grpSpPr>
        <a:xfrm>
          <a:off x="0" y="0"/>
          <a:ext cx="0" cy="0"/>
          <a:chOff x="0" y="0"/>
          <a:chExt cx="0" cy="0"/>
        </a:xfrm>
      </p:grpSpPr>
      <p:sp>
        <p:nvSpPr>
          <p:cNvPr id="84" name="Google Shape;84;p13"/>
          <p:cNvSpPr/>
          <p:nvPr/>
        </p:nvSpPr>
        <p:spPr>
          <a:xfrm>
            <a:off x="571500" y="315536"/>
            <a:ext cx="31965900" cy="3952800"/>
          </a:xfrm>
          <a:prstGeom prst="roundRect">
            <a:avLst>
              <a:gd name="adj" fmla="val 10870"/>
            </a:avLst>
          </a:prstGeom>
          <a:gradFill>
            <a:gsLst>
              <a:gs pos="0">
                <a:srgbClr val="A7C4FF"/>
              </a:gs>
              <a:gs pos="100000">
                <a:schemeClr val="lt1"/>
              </a:gs>
            </a:gsLst>
            <a:lin ang="5400000" scaled="0"/>
          </a:gra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None/>
            </a:pPr>
            <a:endParaRPr sz="8500" b="0" i="0" u="none" strike="noStrike" cap="none">
              <a:solidFill>
                <a:schemeClr val="lt1"/>
              </a:solidFill>
              <a:latin typeface="Calibri"/>
              <a:ea typeface="Calibri"/>
              <a:cs typeface="Calibri"/>
              <a:sym typeface="Calibri"/>
            </a:endParaRPr>
          </a:p>
        </p:txBody>
      </p:sp>
      <p:sp>
        <p:nvSpPr>
          <p:cNvPr id="85" name="Google Shape;85;p13"/>
          <p:cNvSpPr txBox="1"/>
          <p:nvPr/>
        </p:nvSpPr>
        <p:spPr>
          <a:xfrm>
            <a:off x="1190623" y="472696"/>
            <a:ext cx="30762883" cy="3412914"/>
          </a:xfrm>
          <a:prstGeom prst="rect">
            <a:avLst/>
          </a:prstGeom>
          <a:noFill/>
          <a:ln>
            <a:noFill/>
          </a:ln>
        </p:spPr>
        <p:txBody>
          <a:bodyPr spcFirstLastPara="1" wrap="square" lIns="91400" tIns="45675" rIns="91400" bIns="45675" anchor="t" anchorCtr="0">
            <a:noAutofit/>
          </a:bodyPr>
          <a:lstStyle/>
          <a:p>
            <a:pPr marL="0" marR="0" lvl="0" indent="0" algn="ctr" rtl="0">
              <a:spcBef>
                <a:spcPts val="0"/>
              </a:spcBef>
              <a:spcAft>
                <a:spcPts val="0"/>
              </a:spcAft>
              <a:buNone/>
            </a:pPr>
            <a:r>
              <a:rPr lang="en-US" sz="7200" b="1">
                <a:solidFill>
                  <a:schemeClr val="dk1"/>
                </a:solidFill>
                <a:latin typeface="EB Garamond"/>
                <a:ea typeface="EB Garamond"/>
                <a:cs typeface="EB Garamond"/>
                <a:sym typeface="EB Garamond"/>
              </a:rPr>
              <a:t>Group IX</a:t>
            </a:r>
            <a:endParaRPr sz="7200" b="1" i="0" u="none" strike="noStrike" cap="none">
              <a:solidFill>
                <a:schemeClr val="dk1"/>
              </a:solidFill>
              <a:latin typeface="EB Garamond"/>
              <a:ea typeface="EB Garamond"/>
              <a:cs typeface="EB Garamond"/>
              <a:sym typeface="EB Garamond"/>
            </a:endParaRPr>
          </a:p>
          <a:p>
            <a:pPr marL="0" marR="0" lvl="0" indent="0" algn="ctr" rtl="0">
              <a:spcBef>
                <a:spcPts val="1200"/>
              </a:spcBef>
              <a:spcAft>
                <a:spcPts val="0"/>
              </a:spcAft>
              <a:buNone/>
            </a:pPr>
            <a:r>
              <a:rPr lang="en-US" sz="4600" b="1">
                <a:solidFill>
                  <a:schemeClr val="dk1"/>
                </a:solidFill>
                <a:latin typeface="EB Garamond"/>
                <a:ea typeface="EB Garamond"/>
                <a:cs typeface="EB Garamond"/>
                <a:sym typeface="EB Garamond"/>
              </a:rPr>
              <a:t>Royce Dickerson, Ben Leonard, Kelsi Long, </a:t>
            </a:r>
            <a:endParaRPr sz="4600" b="1">
              <a:solidFill>
                <a:schemeClr val="dk1"/>
              </a:solidFill>
              <a:latin typeface="EB Garamond"/>
              <a:ea typeface="EB Garamond"/>
              <a:cs typeface="EB Garamond"/>
              <a:sym typeface="EB Garamond"/>
            </a:endParaRPr>
          </a:p>
          <a:p>
            <a:pPr marL="0" marR="0" lvl="0" indent="0" algn="ctr" rtl="0">
              <a:spcBef>
                <a:spcPts val="1200"/>
              </a:spcBef>
              <a:spcAft>
                <a:spcPts val="0"/>
              </a:spcAft>
              <a:buNone/>
            </a:pPr>
            <a:r>
              <a:rPr lang="en-US" sz="4600" b="1">
                <a:solidFill>
                  <a:schemeClr val="dk1"/>
                </a:solidFill>
                <a:latin typeface="EB Garamond"/>
                <a:ea typeface="EB Garamond"/>
                <a:cs typeface="EB Garamond"/>
                <a:sym typeface="EB Garamond"/>
              </a:rPr>
              <a:t>Zac Pate, and William Roberts</a:t>
            </a:r>
            <a:endParaRPr sz="4600"/>
          </a:p>
          <a:p>
            <a:pPr marL="0" marR="0" lvl="0" indent="0" algn="ctr" rtl="0">
              <a:spcBef>
                <a:spcPts val="601"/>
              </a:spcBef>
              <a:spcAft>
                <a:spcPts val="0"/>
              </a:spcAft>
              <a:buNone/>
            </a:pPr>
            <a:r>
              <a:rPr lang="en-US" sz="4800" b="1" i="1">
                <a:solidFill>
                  <a:schemeClr val="dk1"/>
                </a:solidFill>
                <a:latin typeface="EB Garamond"/>
                <a:ea typeface="EB Garamond"/>
                <a:cs typeface="EB Garamond"/>
                <a:sym typeface="EB Garamond"/>
              </a:rPr>
              <a:t>Alabama Transportation Policy Research Center</a:t>
            </a:r>
            <a:r>
              <a:rPr lang="en-US" sz="4800" b="1" i="1" u="none" strike="noStrike" cap="none">
                <a:solidFill>
                  <a:schemeClr val="dk1"/>
                </a:solidFill>
                <a:latin typeface="EB Garamond"/>
                <a:ea typeface="EB Garamond"/>
                <a:cs typeface="EB Garamond"/>
                <a:sym typeface="EB Garamond"/>
              </a:rPr>
              <a:t> </a:t>
            </a:r>
            <a:endParaRPr/>
          </a:p>
        </p:txBody>
      </p:sp>
      <p:sp>
        <p:nvSpPr>
          <p:cNvPr id="86" name="Google Shape;86;p13"/>
          <p:cNvSpPr/>
          <p:nvPr/>
        </p:nvSpPr>
        <p:spPr>
          <a:xfrm flipH="1">
            <a:off x="25003150" y="4496936"/>
            <a:ext cx="7543800" cy="170304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None/>
            </a:pPr>
            <a:endParaRPr sz="8500" b="0" i="0" u="none" strike="noStrike" cap="none">
              <a:solidFill>
                <a:schemeClr val="dk1"/>
              </a:solidFill>
              <a:latin typeface="Calibri"/>
              <a:ea typeface="Calibri"/>
              <a:cs typeface="Calibri"/>
              <a:sym typeface="Calibri"/>
            </a:endParaRPr>
          </a:p>
        </p:txBody>
      </p:sp>
      <p:sp>
        <p:nvSpPr>
          <p:cNvPr id="87" name="Google Shape;87;p13"/>
          <p:cNvSpPr/>
          <p:nvPr/>
        </p:nvSpPr>
        <p:spPr>
          <a:xfrm flipH="1">
            <a:off x="8763000" y="4457983"/>
            <a:ext cx="7543800" cy="170304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None/>
            </a:pPr>
            <a:endParaRPr sz="8500" b="0" i="0" u="none" strike="noStrike" cap="none">
              <a:solidFill>
                <a:schemeClr val="dk1"/>
              </a:solidFill>
              <a:latin typeface="Calibri"/>
              <a:ea typeface="Calibri"/>
              <a:cs typeface="Calibri"/>
              <a:sym typeface="Calibri"/>
            </a:endParaRPr>
          </a:p>
        </p:txBody>
      </p:sp>
      <p:sp>
        <p:nvSpPr>
          <p:cNvPr id="88" name="Google Shape;88;p13"/>
          <p:cNvSpPr/>
          <p:nvPr/>
        </p:nvSpPr>
        <p:spPr>
          <a:xfrm flipH="1">
            <a:off x="16916400" y="4457985"/>
            <a:ext cx="7543800" cy="170304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None/>
            </a:pPr>
            <a:endParaRPr sz="8500" b="0" i="0" u="none" strike="noStrike" cap="none">
              <a:solidFill>
                <a:schemeClr val="dk1"/>
              </a:solidFill>
              <a:latin typeface="Calibri"/>
              <a:ea typeface="Calibri"/>
              <a:cs typeface="Calibri"/>
              <a:sym typeface="Calibri"/>
            </a:endParaRPr>
          </a:p>
        </p:txBody>
      </p:sp>
      <p:sp>
        <p:nvSpPr>
          <p:cNvPr id="89" name="Google Shape;89;p13"/>
          <p:cNvSpPr/>
          <p:nvPr/>
        </p:nvSpPr>
        <p:spPr>
          <a:xfrm flipH="1">
            <a:off x="581023" y="4457985"/>
            <a:ext cx="7543800" cy="17030415"/>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None/>
            </a:pPr>
            <a:endParaRPr sz="8500" b="0" i="0" u="none" strike="noStrike" cap="none">
              <a:solidFill>
                <a:schemeClr val="dk1"/>
              </a:solidFill>
              <a:latin typeface="Calibri"/>
              <a:ea typeface="Calibri"/>
              <a:cs typeface="Calibri"/>
              <a:sym typeface="Calibri"/>
            </a:endParaRPr>
          </a:p>
        </p:txBody>
      </p:sp>
      <p:sp>
        <p:nvSpPr>
          <p:cNvPr id="90" name="Google Shape;90;p13"/>
          <p:cNvSpPr txBox="1"/>
          <p:nvPr/>
        </p:nvSpPr>
        <p:spPr>
          <a:xfrm>
            <a:off x="8763000" y="4495800"/>
            <a:ext cx="7543800" cy="1403400"/>
          </a:xfrm>
          <a:prstGeom prst="rect">
            <a:avLst/>
          </a:prstGeom>
          <a:noFill/>
          <a:ln>
            <a:noFill/>
          </a:ln>
        </p:spPr>
        <p:txBody>
          <a:bodyPr spcFirstLastPara="1" wrap="square" lIns="91400" tIns="45675" rIns="91400" bIns="45675" anchor="t" anchorCtr="0">
            <a:noAutofit/>
          </a:bodyPr>
          <a:lstStyle/>
          <a:p>
            <a:pPr marL="0" marR="0" lvl="0" indent="0" algn="ctr" rtl="0">
              <a:spcBef>
                <a:spcPts val="0"/>
              </a:spcBef>
              <a:spcAft>
                <a:spcPts val="0"/>
              </a:spcAft>
              <a:buNone/>
            </a:pPr>
            <a:r>
              <a:rPr lang="en-US" sz="6600" b="1" i="0" u="none" strike="noStrike" cap="none">
                <a:solidFill>
                  <a:schemeClr val="dk1"/>
                </a:solidFill>
                <a:latin typeface="EB Garamond"/>
                <a:ea typeface="EB Garamond"/>
                <a:cs typeface="EB Garamond"/>
                <a:sym typeface="EB Garamond"/>
              </a:rPr>
              <a:t>Evidence of Need</a:t>
            </a:r>
            <a:endParaRPr/>
          </a:p>
        </p:txBody>
      </p:sp>
      <p:sp>
        <p:nvSpPr>
          <p:cNvPr id="91" name="Google Shape;91;p13"/>
          <p:cNvSpPr txBox="1"/>
          <p:nvPr/>
        </p:nvSpPr>
        <p:spPr>
          <a:xfrm>
            <a:off x="25003123" y="4495798"/>
            <a:ext cx="7543800" cy="1403400"/>
          </a:xfrm>
          <a:prstGeom prst="rect">
            <a:avLst/>
          </a:prstGeom>
          <a:noFill/>
          <a:ln>
            <a:noFill/>
          </a:ln>
        </p:spPr>
        <p:txBody>
          <a:bodyPr spcFirstLastPara="1" wrap="square" lIns="91400" tIns="45675" rIns="91400" bIns="45675" anchor="t" anchorCtr="0">
            <a:noAutofit/>
          </a:bodyPr>
          <a:lstStyle/>
          <a:p>
            <a:pPr marL="0" marR="0" lvl="0" indent="0" algn="ctr" rtl="0">
              <a:spcBef>
                <a:spcPts val="0"/>
              </a:spcBef>
              <a:spcAft>
                <a:spcPts val="0"/>
              </a:spcAft>
              <a:buNone/>
            </a:pPr>
            <a:r>
              <a:rPr lang="en-US" sz="6600" b="1" i="0" u="none" strike="noStrike" cap="none">
                <a:solidFill>
                  <a:schemeClr val="dk1"/>
                </a:solidFill>
                <a:latin typeface="EB Garamond"/>
                <a:ea typeface="EB Garamond"/>
                <a:cs typeface="EB Garamond"/>
                <a:sym typeface="EB Garamond"/>
              </a:rPr>
              <a:t>Sustainability</a:t>
            </a:r>
            <a:endParaRPr/>
          </a:p>
        </p:txBody>
      </p:sp>
      <p:sp>
        <p:nvSpPr>
          <p:cNvPr id="92" name="Google Shape;92;p13"/>
          <p:cNvSpPr txBox="1"/>
          <p:nvPr/>
        </p:nvSpPr>
        <p:spPr>
          <a:xfrm>
            <a:off x="581023" y="4495800"/>
            <a:ext cx="7543800" cy="1403400"/>
          </a:xfrm>
          <a:prstGeom prst="rect">
            <a:avLst/>
          </a:prstGeom>
          <a:noFill/>
          <a:ln>
            <a:noFill/>
          </a:ln>
        </p:spPr>
        <p:txBody>
          <a:bodyPr spcFirstLastPara="1" wrap="square" lIns="91400" tIns="45675" rIns="91400" bIns="45675" anchor="t" anchorCtr="0">
            <a:noAutofit/>
          </a:bodyPr>
          <a:lstStyle/>
          <a:p>
            <a:pPr marL="0" marR="0" lvl="0" indent="0" algn="ctr" rtl="0">
              <a:spcBef>
                <a:spcPts val="0"/>
              </a:spcBef>
              <a:spcAft>
                <a:spcPts val="0"/>
              </a:spcAft>
              <a:buNone/>
            </a:pPr>
            <a:r>
              <a:rPr lang="en-US" sz="6600" b="1" i="0" u="none" strike="noStrike" cap="none">
                <a:solidFill>
                  <a:schemeClr val="dk1"/>
                </a:solidFill>
                <a:latin typeface="EB Garamond"/>
                <a:ea typeface="EB Garamond"/>
                <a:cs typeface="EB Garamond"/>
                <a:sym typeface="EB Garamond"/>
              </a:rPr>
              <a:t>Project Activities</a:t>
            </a:r>
            <a:endParaRPr/>
          </a:p>
        </p:txBody>
      </p:sp>
      <p:sp>
        <p:nvSpPr>
          <p:cNvPr id="93" name="Google Shape;93;p13"/>
          <p:cNvSpPr txBox="1"/>
          <p:nvPr/>
        </p:nvSpPr>
        <p:spPr>
          <a:xfrm>
            <a:off x="16916400" y="4495799"/>
            <a:ext cx="7543800" cy="1403400"/>
          </a:xfrm>
          <a:prstGeom prst="rect">
            <a:avLst/>
          </a:prstGeom>
          <a:noFill/>
          <a:ln>
            <a:noFill/>
          </a:ln>
        </p:spPr>
        <p:txBody>
          <a:bodyPr spcFirstLastPara="1" wrap="square" lIns="91400" tIns="45675" rIns="91400" bIns="45675" anchor="t" anchorCtr="0">
            <a:noAutofit/>
          </a:bodyPr>
          <a:lstStyle/>
          <a:p>
            <a:pPr marL="0" marR="0" lvl="0" indent="0" algn="ctr" rtl="0">
              <a:spcBef>
                <a:spcPts val="0"/>
              </a:spcBef>
              <a:spcAft>
                <a:spcPts val="0"/>
              </a:spcAft>
              <a:buNone/>
            </a:pPr>
            <a:r>
              <a:rPr lang="en-US" sz="6600" b="1" i="0" u="none" strike="noStrike" cap="none">
                <a:solidFill>
                  <a:schemeClr val="dk1"/>
                </a:solidFill>
                <a:latin typeface="EB Garamond"/>
                <a:ea typeface="EB Garamond"/>
                <a:cs typeface="EB Garamond"/>
                <a:sym typeface="EB Garamond"/>
              </a:rPr>
              <a:t>Intended Outcomes</a:t>
            </a:r>
            <a:endParaRPr sz="6600" b="1" i="0" u="none" strike="noStrike" cap="none">
              <a:solidFill>
                <a:schemeClr val="dk1"/>
              </a:solidFill>
              <a:latin typeface="EB Garamond"/>
              <a:ea typeface="EB Garamond"/>
              <a:cs typeface="EB Garamond"/>
              <a:sym typeface="EB Garamond"/>
            </a:endParaRPr>
          </a:p>
        </p:txBody>
      </p:sp>
      <p:sp>
        <p:nvSpPr>
          <p:cNvPr id="94" name="Google Shape;94;p13"/>
          <p:cNvSpPr txBox="1"/>
          <p:nvPr/>
        </p:nvSpPr>
        <p:spPr>
          <a:xfrm>
            <a:off x="914399" y="5746749"/>
            <a:ext cx="6934200" cy="14903400"/>
          </a:xfrm>
          <a:prstGeom prst="rect">
            <a:avLst/>
          </a:prstGeom>
          <a:noFill/>
          <a:ln>
            <a:noFill/>
          </a:ln>
        </p:spPr>
        <p:txBody>
          <a:bodyPr spcFirstLastPara="1" wrap="square" lIns="91400" tIns="45675" rIns="91400" bIns="456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a:solidFill>
                  <a:schemeClr val="dk1"/>
                </a:solidFill>
                <a:latin typeface="EB Garamond Medium"/>
                <a:ea typeface="EB Garamond Medium"/>
                <a:cs typeface="EB Garamond Medium"/>
                <a:sym typeface="EB Garamond Medium"/>
              </a:rPr>
              <a:t>Working with the Alabama Transportation Policy Research Center, Group IX and the Blackburn community will organize county constituents and relevant stakeholder groups to present a whitepaper to the Tuscaloosa County Commission that makes the case for applying for a 5311 grant. Using the whitepaper and other briefing materials, Group IX will then make a presentation to the Probate Judge and County Commission. In the presentation, Group IX will argue that this investment of time and money can improve the livelihoods of many of their constituents. </a:t>
            </a: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r>
              <a:rPr lang="en-US" sz="2000">
                <a:solidFill>
                  <a:schemeClr val="dk1"/>
                </a:solidFill>
                <a:latin typeface="EB Garamond Medium"/>
                <a:ea typeface="EB Garamond Medium"/>
                <a:cs typeface="EB Garamond Medium"/>
                <a:sym typeface="EB Garamond Medium"/>
              </a:rPr>
              <a:t>We will invite the Blackburn community, members of the County Commission, and students from UA’s campus to participate in a “rural living simulation,” in which they will be tasked with planning an entire day using only public transportation. Key partners for this simulation will include the West Alabama Chamber of Commerce, the University of Alabama’s Center for Service and Leadership, the Alabama Transportation Institute, the Tuscaloosa Transit Authority, and the West Alabama Regional Commission.  </a:t>
            </a: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r>
              <a:rPr lang="en-US" sz="2000">
                <a:solidFill>
                  <a:schemeClr val="dk1"/>
                </a:solidFill>
                <a:latin typeface="EB Garamond Medium"/>
                <a:ea typeface="EB Garamond Medium"/>
                <a:cs typeface="EB Garamond Medium"/>
                <a:sym typeface="EB Garamond Medium"/>
              </a:rPr>
              <a:t>For far too many people in Alabama, transportation is a major headache. Getting back and forth to work, transporting children home for school, buying groceries to cook dinner: all of these actions require reliable and safe transportation. For people living in rural areas, these tasks are increasingly difficult to accomplish. </a:t>
            </a: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r>
              <a:rPr lang="en-US" sz="2000">
                <a:solidFill>
                  <a:schemeClr val="dk1"/>
                </a:solidFill>
                <a:latin typeface="EB Garamond Medium"/>
                <a:ea typeface="EB Garamond Medium"/>
                <a:cs typeface="EB Garamond Medium"/>
                <a:sym typeface="EB Garamond Medium"/>
              </a:rPr>
              <a:t>At the completion of our whitepaper presentation, the County Commission will have a both factual and personal look at the necessity of public transportation in the rural Tuscaloosa County. In addition, the Commission will have a realistic idea of how to apply for and obtain a 5311 grant.</a:t>
            </a:r>
            <a:endParaRPr sz="200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i="0" u="none" strike="noStrike" cap="none">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i="0" u="none" strike="noStrike" cap="none">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i="0" u="none" strike="noStrike" cap="none">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a:latin typeface="EB Garamond Medium"/>
              <a:ea typeface="EB Garamond Medium"/>
              <a:cs typeface="EB Garamond Medium"/>
              <a:sym typeface="EB Garamond Medium"/>
            </a:endParaRPr>
          </a:p>
          <a:p>
            <a:pPr marL="0" marR="0" lvl="0" indent="0" algn="just" rtl="0">
              <a:spcBef>
                <a:spcPts val="0"/>
              </a:spcBef>
              <a:spcAft>
                <a:spcPts val="0"/>
              </a:spcAft>
              <a:buNone/>
            </a:pPr>
            <a:endParaRPr>
              <a:latin typeface="EB Garamond Medium"/>
              <a:ea typeface="EB Garamond Medium"/>
              <a:cs typeface="EB Garamond Medium"/>
              <a:sym typeface="EB Garamond Medium"/>
            </a:endParaRPr>
          </a:p>
          <a:p>
            <a:pPr marL="0" marR="0" lvl="0" indent="0" algn="just" rtl="0">
              <a:spcBef>
                <a:spcPts val="0"/>
              </a:spcBef>
              <a:spcAft>
                <a:spcPts val="0"/>
              </a:spcAft>
              <a:buNone/>
            </a:pPr>
            <a:endParaRPr>
              <a:latin typeface="EB Garamond Medium"/>
              <a:ea typeface="EB Garamond Medium"/>
              <a:cs typeface="EB Garamond Medium"/>
              <a:sym typeface="EB Garamond Medium"/>
            </a:endParaRPr>
          </a:p>
          <a:p>
            <a:pPr marL="0" marR="0" lvl="0" indent="0" algn="just" rtl="0">
              <a:spcBef>
                <a:spcPts val="0"/>
              </a:spcBef>
              <a:spcAft>
                <a:spcPts val="0"/>
              </a:spcAft>
              <a:buNone/>
            </a:pPr>
            <a:endParaRPr>
              <a:latin typeface="EB Garamond Medium"/>
              <a:ea typeface="EB Garamond Medium"/>
              <a:cs typeface="EB Garamond Medium"/>
              <a:sym typeface="EB Garamond Medium"/>
            </a:endParaRPr>
          </a:p>
          <a:p>
            <a:pPr marL="0" marR="0" lvl="0" indent="0" algn="just" rtl="0">
              <a:spcBef>
                <a:spcPts val="0"/>
              </a:spcBef>
              <a:spcAft>
                <a:spcPts val="0"/>
              </a:spcAft>
              <a:buNone/>
            </a:pPr>
            <a:endParaRPr>
              <a:latin typeface="EB Garamond Medium"/>
              <a:ea typeface="EB Garamond Medium"/>
              <a:cs typeface="EB Garamond Medium"/>
              <a:sym typeface="EB Garamond Medium"/>
            </a:endParaRPr>
          </a:p>
        </p:txBody>
      </p:sp>
      <p:sp>
        <p:nvSpPr>
          <p:cNvPr id="95" name="Google Shape;95;p13"/>
          <p:cNvSpPr txBox="1"/>
          <p:nvPr/>
        </p:nvSpPr>
        <p:spPr>
          <a:xfrm>
            <a:off x="8998750" y="12896850"/>
            <a:ext cx="7010400" cy="2877000"/>
          </a:xfrm>
          <a:prstGeom prst="rect">
            <a:avLst/>
          </a:prstGeom>
          <a:noFill/>
          <a:ln>
            <a:noFill/>
          </a:ln>
        </p:spPr>
        <p:txBody>
          <a:bodyPr spcFirstLastPara="1" wrap="square" lIns="61125" tIns="30550" rIns="61125" bIns="30550" anchor="t" anchorCtr="0">
            <a:noAutofit/>
          </a:bodyPr>
          <a:lstStyle/>
          <a:p>
            <a:pPr marL="0" marR="0" lvl="0" indent="0" algn="ctr" rtl="0">
              <a:spcBef>
                <a:spcPts val="0"/>
              </a:spcBef>
              <a:spcAft>
                <a:spcPts val="0"/>
              </a:spcAft>
              <a:buNone/>
            </a:pPr>
            <a:r>
              <a:rPr lang="en-US" sz="4000" dirty="0">
                <a:solidFill>
                  <a:schemeClr val="dk1"/>
                </a:solidFill>
                <a:latin typeface="EB Garamond Medium"/>
                <a:ea typeface="EB Garamond Medium"/>
                <a:cs typeface="EB Garamond Medium"/>
                <a:sym typeface="EB Garamond Medium"/>
              </a:rPr>
              <a:t>Figure 1</a:t>
            </a:r>
            <a:endParaRPr sz="4000" dirty="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r>
              <a:rPr lang="en-US" sz="2000" dirty="0">
                <a:solidFill>
                  <a:schemeClr val="dk1"/>
                </a:solidFill>
                <a:latin typeface="EB Garamond Medium"/>
                <a:ea typeface="EB Garamond Medium"/>
                <a:cs typeface="EB Garamond Medium"/>
                <a:sym typeface="EB Garamond Medium"/>
              </a:rPr>
              <a:t>Currently, Tuscaloosa County does not have a public transportation system that serves beyond the City of Tuscaloosa limits (see Figure 1), leaving people in the rural areas of Tuscaloosa County without an affordable transportation method. Over the past two years, demand for public transportation has risen, since the costs associated with purchasing and maintaining a personal vehicle are rising, especially after the recent passage of the gas tax increase in Alabama. </a:t>
            </a:r>
            <a:endParaRPr sz="2000" dirty="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dirty="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dirty="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dirty="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dirty="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dirty="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dirty="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dirty="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dirty="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r>
              <a:rPr lang="en-US" sz="2000" dirty="0">
                <a:solidFill>
                  <a:schemeClr val="dk1"/>
                </a:solidFill>
                <a:latin typeface="EB Garamond Medium"/>
                <a:ea typeface="EB Garamond Medium"/>
                <a:cs typeface="EB Garamond Medium"/>
                <a:sym typeface="EB Garamond Medium"/>
              </a:rPr>
              <a:t>Between 2015-2017, there was an 18% increase in the public's demand for public transportation in Tuscaloosa, and as the county’s population continues to expand and include more people to serve, that demand will only increase. </a:t>
            </a:r>
            <a:endParaRPr sz="2000" dirty="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dirty="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r>
              <a:rPr lang="en-US" sz="2000" dirty="0">
                <a:solidFill>
                  <a:schemeClr val="dk1"/>
                </a:solidFill>
                <a:latin typeface="EB Garamond Medium"/>
                <a:ea typeface="EB Garamond Medium"/>
                <a:cs typeface="EB Garamond Medium"/>
                <a:sym typeface="EB Garamond Medium"/>
              </a:rPr>
              <a:t>The City has done a good job by providing some public transportation options to lower income residents, but these routes do not go to many skilled labor worksites or serve residents in rural Tuscaloosa County. </a:t>
            </a:r>
            <a:endParaRPr sz="2000" dirty="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i="0" u="none" strike="noStrike" cap="none" dirty="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i="0" u="none" strike="noStrike" cap="none" dirty="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i="0" u="none" strike="noStrike" cap="none" dirty="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dirty="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i="0" u="none" strike="noStrike" cap="none" dirty="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i="0" u="none" strike="noStrike" cap="none" dirty="0">
              <a:solidFill>
                <a:schemeClr val="dk1"/>
              </a:solidFill>
              <a:latin typeface="EB Garamond Medium"/>
              <a:ea typeface="EB Garamond Medium"/>
              <a:cs typeface="EB Garamond Medium"/>
              <a:sym typeface="EB Garamond Medium"/>
            </a:endParaRPr>
          </a:p>
          <a:p>
            <a:pPr marL="0" marR="0" lvl="0" indent="0" algn="just" rtl="0">
              <a:spcBef>
                <a:spcPts val="0"/>
              </a:spcBef>
              <a:spcAft>
                <a:spcPts val="0"/>
              </a:spcAft>
              <a:buNone/>
            </a:pPr>
            <a:endParaRPr dirty="0">
              <a:latin typeface="EB Garamond Medium"/>
              <a:ea typeface="EB Garamond Medium"/>
              <a:cs typeface="EB Garamond Medium"/>
              <a:sym typeface="EB Garamond Medium"/>
            </a:endParaRPr>
          </a:p>
        </p:txBody>
      </p:sp>
      <p:sp>
        <p:nvSpPr>
          <p:cNvPr id="96" name="Google Shape;96;p13"/>
          <p:cNvSpPr txBox="1"/>
          <p:nvPr/>
        </p:nvSpPr>
        <p:spPr>
          <a:xfrm>
            <a:off x="17221200" y="5746750"/>
            <a:ext cx="6934200" cy="4695000"/>
          </a:xfrm>
          <a:prstGeom prst="rect">
            <a:avLst/>
          </a:prstGeom>
          <a:noFill/>
          <a:ln>
            <a:noFill/>
          </a:ln>
        </p:spPr>
        <p:txBody>
          <a:bodyPr spcFirstLastPara="1" wrap="square" lIns="61125" tIns="30550" rIns="61125" bIns="30550" anchor="t" anchorCtr="0">
            <a:noAutofit/>
          </a:bodyPr>
          <a:lstStyle/>
          <a:p>
            <a:pPr marL="0" marR="0" lvl="0" indent="0" algn="just" rtl="0">
              <a:spcBef>
                <a:spcPts val="0"/>
              </a:spcBef>
              <a:spcAft>
                <a:spcPts val="0"/>
              </a:spcAft>
              <a:buNone/>
            </a:pPr>
            <a:r>
              <a:rPr lang="en-US" sz="2000">
                <a:latin typeface="EB Garamond Medium"/>
                <a:ea typeface="EB Garamond Medium"/>
                <a:cs typeface="EB Garamond Medium"/>
                <a:sym typeface="EB Garamond Medium"/>
              </a:rPr>
              <a:t>By working with a variety of organizations across Tuscaloosa County, Western Alabama, and Central Alabama, Group IX will make a convincing case to the Tuscaloosa County Commission to apply for a 5311 grant. Group IX intends to display all the evidence for need in the public transportation sector in rural Tuscaloosa.</a:t>
            </a:r>
            <a:endParaRPr sz="2000">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r>
              <a:rPr lang="en-US" sz="2000">
                <a:solidFill>
                  <a:schemeClr val="dk1"/>
                </a:solidFill>
                <a:latin typeface="EB Garamond Medium"/>
                <a:ea typeface="EB Garamond Medium"/>
                <a:cs typeface="EB Garamond Medium"/>
                <a:sym typeface="EB Garamond Medium"/>
              </a:rPr>
              <a:t>Tuscaloosa County has not applied for 5311 funding since the early 1970’s, leaving millions of federal dollars on the table and thousands of residents without access to reliable public transit. Group IX’s research and whitepaper, when presented to the Tuscaloosa County Commission and Probate Judge,  will consist of the facts and data on the necessity for expanding public transportation in rural areas.</a:t>
            </a:r>
            <a:endParaRPr sz="2000">
              <a:latin typeface="EB Garamond Medium"/>
              <a:ea typeface="EB Garamond Medium"/>
              <a:cs typeface="EB Garamond Medium"/>
              <a:sym typeface="EB Garamond Medium"/>
            </a:endParaRPr>
          </a:p>
          <a:p>
            <a:pPr marL="0" marR="0" lvl="0" indent="0" algn="just" rtl="0">
              <a:spcBef>
                <a:spcPts val="0"/>
              </a:spcBef>
              <a:spcAft>
                <a:spcPts val="0"/>
              </a:spcAft>
              <a:buNone/>
            </a:pPr>
            <a:endParaRPr sz="2000" b="0" i="0" u="none" strike="noStrike" cap="none">
              <a:solidFill>
                <a:schemeClr val="dk1"/>
              </a:solidFill>
              <a:latin typeface="EB Garamond"/>
              <a:ea typeface="EB Garamond"/>
              <a:cs typeface="EB Garamond"/>
              <a:sym typeface="EB Garamond"/>
            </a:endParaRPr>
          </a:p>
          <a:p>
            <a:pPr marL="0" marR="0" lvl="0" indent="0" algn="just" rtl="0">
              <a:spcBef>
                <a:spcPts val="0"/>
              </a:spcBef>
              <a:spcAft>
                <a:spcPts val="0"/>
              </a:spcAft>
              <a:buNone/>
            </a:pPr>
            <a:endParaRPr sz="2000" b="0" i="0" u="none" strike="noStrike" cap="none">
              <a:solidFill>
                <a:schemeClr val="dk1"/>
              </a:solidFill>
              <a:latin typeface="EB Garamond"/>
              <a:ea typeface="EB Garamond"/>
              <a:cs typeface="EB Garamond"/>
              <a:sym typeface="EB Garamond"/>
            </a:endParaRPr>
          </a:p>
          <a:p>
            <a:pPr marL="0" marR="0" lvl="0" indent="0" algn="just" rtl="0">
              <a:spcBef>
                <a:spcPts val="0"/>
              </a:spcBef>
              <a:spcAft>
                <a:spcPts val="0"/>
              </a:spcAft>
              <a:buNone/>
            </a:pPr>
            <a:endParaRPr sz="2000" b="0" i="0" u="none" strike="noStrike" cap="none">
              <a:solidFill>
                <a:schemeClr val="dk1"/>
              </a:solidFill>
              <a:latin typeface="EB Garamond"/>
              <a:ea typeface="EB Garamond"/>
              <a:cs typeface="EB Garamond"/>
              <a:sym typeface="EB Garamond"/>
            </a:endParaRPr>
          </a:p>
          <a:p>
            <a:pPr marL="0" marR="0" lvl="0" indent="0" algn="just" rtl="0">
              <a:spcBef>
                <a:spcPts val="0"/>
              </a:spcBef>
              <a:spcAft>
                <a:spcPts val="0"/>
              </a:spcAft>
              <a:buNone/>
            </a:pPr>
            <a:endParaRPr sz="2000" b="0" i="0" u="none" strike="noStrike" cap="none">
              <a:solidFill>
                <a:schemeClr val="dk1"/>
              </a:solidFill>
              <a:latin typeface="EB Garamond"/>
              <a:ea typeface="EB Garamond"/>
              <a:cs typeface="EB Garamond"/>
              <a:sym typeface="EB Garamond"/>
            </a:endParaRPr>
          </a:p>
          <a:p>
            <a:pPr marL="0" marR="0" lvl="0" indent="0" algn="just" rtl="0">
              <a:spcBef>
                <a:spcPts val="0"/>
              </a:spcBef>
              <a:spcAft>
                <a:spcPts val="0"/>
              </a:spcAft>
              <a:buNone/>
            </a:pPr>
            <a:endParaRPr sz="2000" b="0" i="0" u="none" strike="noStrike" cap="none">
              <a:solidFill>
                <a:schemeClr val="dk1"/>
              </a:solidFill>
              <a:latin typeface="EB Garamond"/>
              <a:ea typeface="EB Garamond"/>
              <a:cs typeface="EB Garamond"/>
              <a:sym typeface="EB Garamond"/>
            </a:endParaRPr>
          </a:p>
          <a:p>
            <a:pPr marL="0" marR="0" lvl="0" indent="0" algn="just" rtl="0">
              <a:spcBef>
                <a:spcPts val="0"/>
              </a:spcBef>
              <a:spcAft>
                <a:spcPts val="0"/>
              </a:spcAft>
              <a:buNone/>
            </a:pPr>
            <a:endParaRPr sz="2000" b="0" i="0" u="none" strike="noStrike" cap="none">
              <a:solidFill>
                <a:schemeClr val="dk1"/>
              </a:solidFill>
              <a:latin typeface="EB Garamond"/>
              <a:ea typeface="EB Garamond"/>
              <a:cs typeface="EB Garamond"/>
              <a:sym typeface="EB Garamond"/>
            </a:endParaRPr>
          </a:p>
          <a:p>
            <a:pPr marL="0" marR="0" lvl="0" indent="0" algn="just" rtl="0">
              <a:spcBef>
                <a:spcPts val="0"/>
              </a:spcBef>
              <a:spcAft>
                <a:spcPts val="0"/>
              </a:spcAft>
              <a:buNone/>
            </a:pPr>
            <a:endParaRPr sz="2000" b="0" i="0" u="none" strike="noStrike" cap="none">
              <a:solidFill>
                <a:schemeClr val="dk1"/>
              </a:solidFill>
              <a:latin typeface="EB Garamond"/>
              <a:ea typeface="EB Garamond"/>
              <a:cs typeface="EB Garamond"/>
              <a:sym typeface="EB Garamond"/>
            </a:endParaRPr>
          </a:p>
          <a:p>
            <a:pPr marL="0" marR="0" lvl="0" indent="0" algn="just" rtl="0">
              <a:spcBef>
                <a:spcPts val="0"/>
              </a:spcBef>
              <a:spcAft>
                <a:spcPts val="0"/>
              </a:spcAft>
              <a:buNone/>
            </a:pPr>
            <a:endParaRPr sz="2000">
              <a:solidFill>
                <a:schemeClr val="dk1"/>
              </a:solidFill>
              <a:latin typeface="EB Garamond"/>
              <a:ea typeface="EB Garamond"/>
              <a:cs typeface="EB Garamond"/>
              <a:sym typeface="EB Garamond"/>
            </a:endParaRPr>
          </a:p>
          <a:p>
            <a:pPr marL="0" marR="0" lvl="0" indent="0" algn="just" rtl="0">
              <a:spcBef>
                <a:spcPts val="0"/>
              </a:spcBef>
              <a:spcAft>
                <a:spcPts val="0"/>
              </a:spcAft>
              <a:buNone/>
            </a:pPr>
            <a:endParaRPr sz="2000">
              <a:solidFill>
                <a:schemeClr val="dk1"/>
              </a:solidFill>
              <a:latin typeface="EB Garamond"/>
              <a:ea typeface="EB Garamond"/>
              <a:cs typeface="EB Garamond"/>
              <a:sym typeface="EB Garamond"/>
            </a:endParaRPr>
          </a:p>
          <a:p>
            <a:pPr marL="0" marR="0" lvl="0" indent="0" algn="just" rtl="0">
              <a:spcBef>
                <a:spcPts val="0"/>
              </a:spcBef>
              <a:spcAft>
                <a:spcPts val="0"/>
              </a:spcAft>
              <a:buNone/>
            </a:pPr>
            <a:endParaRPr sz="2000">
              <a:solidFill>
                <a:schemeClr val="dk1"/>
              </a:solidFill>
              <a:latin typeface="EB Garamond"/>
              <a:ea typeface="EB Garamond"/>
              <a:cs typeface="EB Garamond"/>
              <a:sym typeface="EB Garamond"/>
            </a:endParaRPr>
          </a:p>
          <a:p>
            <a:pPr marL="0" marR="0" lvl="0" indent="0" algn="just" rtl="0">
              <a:spcBef>
                <a:spcPts val="0"/>
              </a:spcBef>
              <a:spcAft>
                <a:spcPts val="0"/>
              </a:spcAft>
              <a:buNone/>
            </a:pPr>
            <a:r>
              <a:rPr lang="en-US" sz="2000">
                <a:solidFill>
                  <a:schemeClr val="dk1"/>
                </a:solidFill>
                <a:latin typeface="EB Garamond"/>
                <a:ea typeface="EB Garamond"/>
                <a:cs typeface="EB Garamond"/>
                <a:sym typeface="EB Garamond"/>
              </a:rPr>
              <a:t>Hopefully, through these presentations, the County Commission will be convinced to apply for the funding. If the funding is received, the County Commission and the Tuscaloosa Transit Authority will likely work out an agreement to operate demand response vans in rural areas of Tuscaloosa County. The demand for public transportation has held constant, as shown in Figure 2, but Tuscaloosa County can get ahead of other communities in the state and region by addressing this issue head-on. </a:t>
            </a:r>
            <a:endParaRPr sz="2000" b="0" i="0" u="none" strike="noStrike" cap="none">
              <a:solidFill>
                <a:schemeClr val="dk1"/>
              </a:solidFill>
              <a:latin typeface="EB Garamond"/>
              <a:ea typeface="EB Garamond"/>
              <a:cs typeface="EB Garamond"/>
              <a:sym typeface="EB Garamond"/>
            </a:endParaRPr>
          </a:p>
        </p:txBody>
      </p:sp>
      <p:sp>
        <p:nvSpPr>
          <p:cNvPr id="97" name="Google Shape;97;p13"/>
          <p:cNvSpPr txBox="1"/>
          <p:nvPr/>
        </p:nvSpPr>
        <p:spPr>
          <a:xfrm>
            <a:off x="25298400" y="5746749"/>
            <a:ext cx="6934200" cy="10407600"/>
          </a:xfrm>
          <a:prstGeom prst="rect">
            <a:avLst/>
          </a:prstGeom>
          <a:noFill/>
          <a:ln>
            <a:noFill/>
          </a:ln>
        </p:spPr>
        <p:txBody>
          <a:bodyPr spcFirstLastPara="1" wrap="square" lIns="61125" tIns="30550" rIns="61125" bIns="30550" anchor="t" anchorCtr="0">
            <a:noAutofit/>
          </a:bodyPr>
          <a:lstStyle/>
          <a:p>
            <a:pPr marL="0" lvl="0" indent="0" algn="l" rtl="0">
              <a:lnSpc>
                <a:spcPct val="115000"/>
              </a:lnSpc>
              <a:spcBef>
                <a:spcPts val="0"/>
              </a:spcBef>
              <a:spcAft>
                <a:spcPts val="0"/>
              </a:spcAft>
              <a:buSzPts val="1100"/>
              <a:buNone/>
            </a:pPr>
            <a:r>
              <a:rPr lang="en-US" sz="2000">
                <a:solidFill>
                  <a:schemeClr val="dk1"/>
                </a:solidFill>
                <a:latin typeface="EB Garamond Medium"/>
                <a:ea typeface="EB Garamond Medium"/>
                <a:cs typeface="EB Garamond Medium"/>
                <a:sym typeface="EB Garamond Medium"/>
              </a:rPr>
              <a:t>The Alabama Transportation Institute, the Tuscaloosa County Commission, and the Tuscaloosa Transit Authority are established organizations and governmental entities, making this project sustainable into the future and allowing for greater study into the rural transportation issue in Tuscaloosa County. If the County Commission decides to apply for 5311 funding, it will be up to the Commission to draft a proposal to the Federal Transit Administration. And, if the funding for the vans is received, the Commission will likely transfer the money to the Tuscaloosa Transit Authority, the organization that would operate the vans.</a:t>
            </a: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SzPts val="1100"/>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SzPts val="1100"/>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SzPts val="1100"/>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SzPts val="1100"/>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SzPts val="1100"/>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SzPts val="1100"/>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r>
              <a:rPr lang="en-US" sz="2000">
                <a:solidFill>
                  <a:schemeClr val="dk1"/>
                </a:solidFill>
                <a:latin typeface="EB Garamond Medium"/>
                <a:ea typeface="EB Garamond Medium"/>
                <a:cs typeface="EB Garamond Medium"/>
                <a:sym typeface="EB Garamond Medium"/>
              </a:rPr>
              <a:t>If successful, the “rural living and public transportation” simulation will provide another sustainable program that can be used and replicated by the Center for Service and Leadership, Blackburn Institute, or other University organizations that wish to give students valuable experiential knowledge about some of the hardships of living in a rural area, like Tuscaloosa County. </a:t>
            </a:r>
            <a:endParaRPr sz="2000">
              <a:solidFill>
                <a:schemeClr val="dk1"/>
              </a:solidFill>
              <a:latin typeface="EB Garamond Medium"/>
              <a:ea typeface="EB Garamond Medium"/>
              <a:cs typeface="EB Garamond Medium"/>
              <a:sym typeface="EB Garamond Medium"/>
            </a:endParaRPr>
          </a:p>
          <a:p>
            <a:pPr marL="0" lvl="0" indent="0" algn="l" rtl="0">
              <a:lnSpc>
                <a:spcPct val="115000"/>
              </a:lnSpc>
              <a:spcBef>
                <a:spcPts val="0"/>
              </a:spcBef>
              <a:spcAft>
                <a:spcPts val="0"/>
              </a:spcAft>
              <a:buClr>
                <a:schemeClr val="dk1"/>
              </a:buClr>
              <a:buSzPts val="1100"/>
              <a:buFont typeface="Arial"/>
              <a:buNone/>
            </a:pPr>
            <a:endParaRPr sz="1200" b="1" u="sng">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endParaRPr sz="2000">
              <a:solidFill>
                <a:schemeClr val="dk1"/>
              </a:solidFill>
              <a:latin typeface="EB Garamond"/>
              <a:ea typeface="EB Garamond"/>
              <a:cs typeface="EB Garamond"/>
              <a:sym typeface="EB Garamond"/>
            </a:endParaRPr>
          </a:p>
        </p:txBody>
      </p:sp>
      <p:sp>
        <p:nvSpPr>
          <p:cNvPr id="98" name="Google Shape;98;p13"/>
          <p:cNvSpPr txBox="1"/>
          <p:nvPr/>
        </p:nvSpPr>
        <p:spPr>
          <a:xfrm>
            <a:off x="16883063" y="16154848"/>
            <a:ext cx="7543800" cy="10158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a:solidFill>
                  <a:schemeClr val="dk1"/>
                </a:solidFill>
                <a:latin typeface="EB Garamond"/>
                <a:ea typeface="EB Garamond"/>
                <a:cs typeface="EB Garamond"/>
                <a:sym typeface="EB Garamond"/>
              </a:rPr>
              <a:t>Figure 2</a:t>
            </a:r>
            <a:endParaRPr sz="4000" b="0" i="0" u="none" strike="noStrike" cap="none">
              <a:solidFill>
                <a:schemeClr val="dk1"/>
              </a:solidFill>
              <a:latin typeface="EB Garamond"/>
              <a:ea typeface="EB Garamond"/>
              <a:cs typeface="EB Garamond"/>
              <a:sym typeface="EB Garamond"/>
            </a:endParaRPr>
          </a:p>
        </p:txBody>
      </p:sp>
      <p:sp>
        <p:nvSpPr>
          <p:cNvPr id="99" name="Google Shape;99;p13"/>
          <p:cNvSpPr txBox="1"/>
          <p:nvPr/>
        </p:nvSpPr>
        <p:spPr>
          <a:xfrm>
            <a:off x="25069798" y="18010128"/>
            <a:ext cx="7534200" cy="1015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0" i="0" u="none" strike="noStrike" cap="none">
                <a:solidFill>
                  <a:schemeClr val="dk1"/>
                </a:solidFill>
                <a:latin typeface="EB Garamond"/>
                <a:ea typeface="EB Garamond"/>
                <a:cs typeface="EB Garamond"/>
                <a:sym typeface="EB Garamond"/>
              </a:rPr>
              <a:t>Bibliography</a:t>
            </a:r>
            <a:endParaRPr/>
          </a:p>
        </p:txBody>
      </p:sp>
      <p:sp>
        <p:nvSpPr>
          <p:cNvPr id="100" name="Google Shape;100;p13"/>
          <p:cNvSpPr txBox="1"/>
          <p:nvPr/>
        </p:nvSpPr>
        <p:spPr>
          <a:xfrm>
            <a:off x="25231725" y="18848451"/>
            <a:ext cx="7086600" cy="2699400"/>
          </a:xfrm>
          <a:prstGeom prst="rect">
            <a:avLst/>
          </a:prstGeom>
          <a:noFill/>
          <a:ln>
            <a:noFill/>
          </a:ln>
        </p:spPr>
        <p:txBody>
          <a:bodyPr spcFirstLastPara="1" wrap="square" lIns="61150" tIns="30575" rIns="61150" bIns="30575" anchor="ctr" anchorCtr="0">
            <a:noAutofit/>
          </a:bodyPr>
          <a:lstStyle/>
          <a:p>
            <a:pPr marL="0" marR="0" lvl="0" indent="0" algn="l" rtl="0">
              <a:lnSpc>
                <a:spcPct val="95000"/>
              </a:lnSpc>
              <a:spcBef>
                <a:spcPts val="0"/>
              </a:spcBef>
              <a:spcAft>
                <a:spcPts val="0"/>
              </a:spcAft>
              <a:buNone/>
            </a:pPr>
            <a:endParaRPr sz="2000" b="1" i="0" u="sng" strike="noStrike" cap="none">
              <a:latin typeface="EB Garamond"/>
              <a:ea typeface="EB Garamond"/>
              <a:cs typeface="EB Garamond"/>
              <a:sym typeface="EB Garamond"/>
            </a:endParaRPr>
          </a:p>
          <a:p>
            <a:pPr marL="457200" lvl="0" indent="-355600" algn="l" rtl="0">
              <a:spcBef>
                <a:spcPts val="0"/>
              </a:spcBef>
              <a:spcAft>
                <a:spcPts val="0"/>
              </a:spcAft>
              <a:buSzPts val="2000"/>
              <a:buFont typeface="EB Garamond Medium"/>
              <a:buChar char="●"/>
            </a:pPr>
            <a:r>
              <a:rPr lang="en-US" sz="2000">
                <a:latin typeface="EB Garamond Medium"/>
                <a:ea typeface="EB Garamond Medium"/>
                <a:cs typeface="EB Garamond Medium"/>
                <a:sym typeface="EB Garamond Medium"/>
              </a:rPr>
              <a:t>Tuscaloosa neighborhoods on Walk Score. (n.d.). Retrieved from https://www.walkscore.com/AL/Tuscaloosa.</a:t>
            </a:r>
            <a:endParaRPr sz="2000">
              <a:latin typeface="EB Garamond Medium"/>
              <a:ea typeface="EB Garamond Medium"/>
              <a:cs typeface="EB Garamond Medium"/>
              <a:sym typeface="EB Garamond Medium"/>
            </a:endParaRPr>
          </a:p>
          <a:p>
            <a:pPr marL="457200" lvl="0" indent="-355600" algn="l" rtl="0">
              <a:spcBef>
                <a:spcPts val="0"/>
              </a:spcBef>
              <a:spcAft>
                <a:spcPts val="0"/>
              </a:spcAft>
              <a:buSzPts val="2000"/>
              <a:buFont typeface="EB Garamond Medium"/>
              <a:buChar char="●"/>
            </a:pPr>
            <a:r>
              <a:rPr lang="en-US" sz="2000">
                <a:latin typeface="EB Garamond Medium"/>
                <a:ea typeface="EB Garamond Medium"/>
                <a:cs typeface="EB Garamond Medium"/>
                <a:sym typeface="EB Garamond Medium"/>
              </a:rPr>
              <a:t> Tuscaloosa County, AL. (n.d.). Retrieved from   https://datausa.io/profile/geo/tuscaloosa-county-al.</a:t>
            </a:r>
            <a:endParaRPr sz="2000">
              <a:latin typeface="EB Garamond Medium"/>
              <a:ea typeface="EB Garamond Medium"/>
              <a:cs typeface="EB Garamond Medium"/>
              <a:sym typeface="EB Garamond Medium"/>
            </a:endParaRPr>
          </a:p>
          <a:p>
            <a:pPr marL="457200" lvl="0" indent="-355600" algn="l" rtl="0">
              <a:spcBef>
                <a:spcPts val="0"/>
              </a:spcBef>
              <a:spcAft>
                <a:spcPts val="0"/>
              </a:spcAft>
              <a:buSzPts val="2000"/>
              <a:buFont typeface="EB Garamond Medium"/>
              <a:buChar char="●"/>
            </a:pPr>
            <a:r>
              <a:rPr lang="en-US" sz="2000">
                <a:latin typeface="EB Garamond Medium"/>
                <a:ea typeface="EB Garamond Medium"/>
                <a:cs typeface="EB Garamond Medium"/>
                <a:sym typeface="EB Garamond Medium"/>
              </a:rPr>
              <a:t>Palmer, V. J. (n.d.). Tuscaloosa County Route Information . Retrieved from http://www.tuscaloosatransit.com/routeInfo.php.</a:t>
            </a:r>
            <a:endParaRPr sz="2000">
              <a:latin typeface="EB Garamond Medium"/>
              <a:ea typeface="EB Garamond Medium"/>
              <a:cs typeface="EB Garamond Medium"/>
              <a:sym typeface="EB Garamond Medium"/>
            </a:endParaRPr>
          </a:p>
          <a:p>
            <a:pPr marL="0" marR="0" lvl="0" indent="0" algn="l" rtl="0">
              <a:lnSpc>
                <a:spcPct val="95000"/>
              </a:lnSpc>
              <a:spcBef>
                <a:spcPts val="0"/>
              </a:spcBef>
              <a:spcAft>
                <a:spcPts val="0"/>
              </a:spcAft>
              <a:buNone/>
            </a:pPr>
            <a:endParaRPr/>
          </a:p>
          <a:p>
            <a:pPr marL="342900" marR="0" lvl="0" indent="-241300" algn="l" rtl="0">
              <a:lnSpc>
                <a:spcPct val="95000"/>
              </a:lnSpc>
              <a:spcBef>
                <a:spcPts val="0"/>
              </a:spcBef>
              <a:spcAft>
                <a:spcPts val="0"/>
              </a:spcAft>
              <a:buClr>
                <a:schemeClr val="dk1"/>
              </a:buClr>
              <a:buSzPts val="1600"/>
              <a:buFont typeface="Noto Sans Symbols"/>
              <a:buNone/>
            </a:pPr>
            <a:endParaRPr sz="1600" b="1" i="0" u="none" strike="noStrike" cap="none">
              <a:solidFill>
                <a:schemeClr val="dk1"/>
              </a:solidFill>
              <a:latin typeface="EB Garamond"/>
              <a:ea typeface="EB Garamond"/>
              <a:cs typeface="EB Garamond"/>
              <a:sym typeface="EB Garamond"/>
            </a:endParaRPr>
          </a:p>
        </p:txBody>
      </p:sp>
      <p:pic>
        <p:nvPicPr>
          <p:cNvPr id="101" name="Google Shape;101;p13"/>
          <p:cNvPicPr preferRelativeResize="0"/>
          <p:nvPr/>
        </p:nvPicPr>
        <p:blipFill rotWithShape="1">
          <a:blip r:embed="rId3">
            <a:alphaModFix/>
          </a:blip>
          <a:srcRect/>
          <a:stretch/>
        </p:blipFill>
        <p:spPr>
          <a:xfrm>
            <a:off x="1171577" y="789842"/>
            <a:ext cx="7315202" cy="2699359"/>
          </a:xfrm>
          <a:prstGeom prst="rect">
            <a:avLst/>
          </a:prstGeom>
          <a:noFill/>
          <a:ln>
            <a:noFill/>
          </a:ln>
        </p:spPr>
      </p:pic>
      <p:pic>
        <p:nvPicPr>
          <p:cNvPr id="102" name="Google Shape;102;p13" descr="A picture containing text, map&#10;&#10;Description automatically generated"/>
          <p:cNvPicPr preferRelativeResize="0"/>
          <p:nvPr/>
        </p:nvPicPr>
        <p:blipFill>
          <a:blip r:embed="rId4">
            <a:alphaModFix/>
          </a:blip>
          <a:stretch>
            <a:fillRect/>
          </a:stretch>
        </p:blipFill>
        <p:spPr>
          <a:xfrm>
            <a:off x="8863013" y="5738850"/>
            <a:ext cx="7315200" cy="7081800"/>
          </a:xfrm>
          <a:prstGeom prst="rect">
            <a:avLst/>
          </a:prstGeom>
          <a:noFill/>
          <a:ln>
            <a:noFill/>
          </a:ln>
        </p:spPr>
      </p:pic>
      <p:sp>
        <p:nvSpPr>
          <p:cNvPr id="103" name="Google Shape;103;p13"/>
          <p:cNvSpPr txBox="1"/>
          <p:nvPr/>
        </p:nvSpPr>
        <p:spPr>
          <a:xfrm>
            <a:off x="9719510" y="15894727"/>
            <a:ext cx="5602200" cy="2030100"/>
          </a:xfrm>
          <a:prstGeom prst="rect">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lt1"/>
                </a:solidFill>
                <a:latin typeface="EB Garamond Medium"/>
                <a:ea typeface="EB Garamond Medium"/>
                <a:cs typeface="EB Garamond Medium"/>
                <a:sym typeface="EB Garamond Medium"/>
              </a:rPr>
              <a:t>Tuscaloosa County has a walkability score of 33. In comparison, Charleston, South Carolina  has a walkability score of 4o and New York City has a walkability score of 89.</a:t>
            </a:r>
            <a:r>
              <a:rPr lang="en-US" dirty="0">
                <a:solidFill>
                  <a:schemeClr val="lt1"/>
                </a:solidFill>
                <a:latin typeface="EB Garamond Medium"/>
                <a:ea typeface="EB Garamond Medium"/>
                <a:cs typeface="EB Garamond Medium"/>
                <a:sym typeface="EB Garamond Medium"/>
              </a:rPr>
              <a:t> </a:t>
            </a:r>
            <a:endParaRPr dirty="0">
              <a:solidFill>
                <a:schemeClr val="lt1"/>
              </a:solidFill>
              <a:latin typeface="EB Garamond Medium"/>
              <a:ea typeface="EB Garamond Medium"/>
              <a:cs typeface="EB Garamond Medium"/>
              <a:sym typeface="EB Garamond Medium"/>
            </a:endParaRPr>
          </a:p>
        </p:txBody>
      </p:sp>
      <p:sp>
        <p:nvSpPr>
          <p:cNvPr id="104" name="Google Shape;104;p13"/>
          <p:cNvSpPr txBox="1"/>
          <p:nvPr/>
        </p:nvSpPr>
        <p:spPr>
          <a:xfrm>
            <a:off x="17965313" y="10253149"/>
            <a:ext cx="5379300" cy="2030100"/>
          </a:xfrm>
          <a:prstGeom prst="rect">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lt1"/>
                </a:solidFill>
                <a:latin typeface="EB Garamond Medium"/>
                <a:ea typeface="EB Garamond Medium"/>
                <a:cs typeface="EB Garamond Medium"/>
                <a:sym typeface="EB Garamond Medium"/>
              </a:rPr>
              <a:t>Group IX, along with the Blackburn class and greater Blackburn community, will plan a “rural living simulation” to better understand the daily lives of people who rely solely on</a:t>
            </a:r>
            <a:endParaRPr sz="2000" dirty="0">
              <a:solidFill>
                <a:schemeClr val="lt1"/>
              </a:solidFill>
              <a:latin typeface="EB Garamond Medium"/>
              <a:ea typeface="EB Garamond Medium"/>
              <a:cs typeface="EB Garamond Medium"/>
              <a:sym typeface="EB Garamond Medium"/>
            </a:endParaRPr>
          </a:p>
          <a:p>
            <a:pPr marL="0" lvl="0" indent="0" algn="ctr" rtl="0">
              <a:spcBef>
                <a:spcPts val="0"/>
              </a:spcBef>
              <a:spcAft>
                <a:spcPts val="0"/>
              </a:spcAft>
              <a:buNone/>
            </a:pPr>
            <a:r>
              <a:rPr lang="en-US" sz="2000" dirty="0">
                <a:solidFill>
                  <a:schemeClr val="lt1"/>
                </a:solidFill>
                <a:latin typeface="EB Garamond Medium"/>
                <a:ea typeface="EB Garamond Medium"/>
                <a:cs typeface="EB Garamond Medium"/>
                <a:sym typeface="EB Garamond Medium"/>
              </a:rPr>
              <a:t> public transportation. </a:t>
            </a:r>
            <a:endParaRPr sz="2000" dirty="0">
              <a:solidFill>
                <a:schemeClr val="lt1"/>
              </a:solidFill>
              <a:latin typeface="EB Garamond Medium"/>
              <a:ea typeface="EB Garamond Medium"/>
              <a:cs typeface="EB Garamond Medium"/>
              <a:sym typeface="EB Garamond Medium"/>
            </a:endParaRPr>
          </a:p>
        </p:txBody>
      </p:sp>
      <p:sp>
        <p:nvSpPr>
          <p:cNvPr id="105" name="Google Shape;105;p13"/>
          <p:cNvSpPr txBox="1"/>
          <p:nvPr/>
        </p:nvSpPr>
        <p:spPr>
          <a:xfrm>
            <a:off x="1510433" y="12686557"/>
            <a:ext cx="5602200" cy="2142000"/>
          </a:xfrm>
          <a:prstGeom prst="rect">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lt1"/>
                </a:solidFill>
                <a:latin typeface="EB Garamond Medium"/>
                <a:ea typeface="EB Garamond Medium"/>
                <a:cs typeface="EB Garamond Medium"/>
                <a:sym typeface="EB Garamond Medium"/>
              </a:rPr>
              <a:t>5311 funding was enacted to encourage safe and effective public transportation to rural areas. This grant from the Federal Transit Administration helps alleviate some of these needs.   </a:t>
            </a:r>
            <a:endParaRPr sz="2000" dirty="0">
              <a:solidFill>
                <a:schemeClr val="lt1"/>
              </a:solidFill>
              <a:latin typeface="EB Garamond Medium"/>
              <a:ea typeface="EB Garamond Medium"/>
              <a:cs typeface="EB Garamond Medium"/>
              <a:sym typeface="EB Garamond Medium"/>
            </a:endParaRPr>
          </a:p>
        </p:txBody>
      </p:sp>
      <p:sp>
        <p:nvSpPr>
          <p:cNvPr id="106" name="Google Shape;106;p13"/>
          <p:cNvSpPr txBox="1"/>
          <p:nvPr/>
        </p:nvSpPr>
        <p:spPr>
          <a:xfrm>
            <a:off x="26771325" y="9623233"/>
            <a:ext cx="4007400" cy="2526900"/>
          </a:xfrm>
          <a:prstGeom prst="rect">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chemeClr val="lt1"/>
                </a:solidFill>
                <a:latin typeface="EB Garamond Medium"/>
                <a:ea typeface="EB Garamond Medium"/>
                <a:cs typeface="EB Garamond Medium"/>
                <a:sym typeface="EB Garamond Medium"/>
              </a:rPr>
              <a:t>Working with a diverse group of organizations, Group IX will lay </a:t>
            </a:r>
            <a:endParaRPr sz="2000">
              <a:solidFill>
                <a:schemeClr val="lt1"/>
              </a:solidFill>
              <a:latin typeface="EB Garamond Medium"/>
              <a:ea typeface="EB Garamond Medium"/>
              <a:cs typeface="EB Garamond Medium"/>
              <a:sym typeface="EB Garamond Medium"/>
            </a:endParaRPr>
          </a:p>
          <a:p>
            <a:pPr marL="0" lvl="0" indent="0" algn="ctr" rtl="0">
              <a:spcBef>
                <a:spcPts val="0"/>
              </a:spcBef>
              <a:spcAft>
                <a:spcPts val="0"/>
              </a:spcAft>
              <a:buNone/>
            </a:pPr>
            <a:r>
              <a:rPr lang="en-US" sz="2000">
                <a:solidFill>
                  <a:schemeClr val="lt1"/>
                </a:solidFill>
                <a:latin typeface="EB Garamond Medium"/>
                <a:ea typeface="EB Garamond Medium"/>
                <a:cs typeface="EB Garamond Medium"/>
                <a:sym typeface="EB Garamond Medium"/>
              </a:rPr>
              <a:t>out a long-term and </a:t>
            </a:r>
            <a:endParaRPr sz="2000">
              <a:solidFill>
                <a:schemeClr val="lt1"/>
              </a:solidFill>
              <a:latin typeface="EB Garamond Medium"/>
              <a:ea typeface="EB Garamond Medium"/>
              <a:cs typeface="EB Garamond Medium"/>
              <a:sym typeface="EB Garamond Medium"/>
            </a:endParaRPr>
          </a:p>
          <a:p>
            <a:pPr marL="0" lvl="0" indent="0" algn="ctr" rtl="0">
              <a:spcBef>
                <a:spcPts val="0"/>
              </a:spcBef>
              <a:spcAft>
                <a:spcPts val="0"/>
              </a:spcAft>
              <a:buNone/>
            </a:pPr>
            <a:r>
              <a:rPr lang="en-US" sz="2000">
                <a:solidFill>
                  <a:schemeClr val="lt1"/>
                </a:solidFill>
                <a:latin typeface="EB Garamond Medium"/>
                <a:ea typeface="EB Garamond Medium"/>
                <a:cs typeface="EB Garamond Medium"/>
                <a:sym typeface="EB Garamond Medium"/>
              </a:rPr>
              <a:t>sustainable path forward </a:t>
            </a:r>
            <a:endParaRPr sz="2000">
              <a:solidFill>
                <a:schemeClr val="lt1"/>
              </a:solidFill>
              <a:latin typeface="EB Garamond Medium"/>
              <a:ea typeface="EB Garamond Medium"/>
              <a:cs typeface="EB Garamond Medium"/>
              <a:sym typeface="EB Garamond Medium"/>
            </a:endParaRPr>
          </a:p>
          <a:p>
            <a:pPr marL="0" lvl="0" indent="0" algn="ctr" rtl="0">
              <a:spcBef>
                <a:spcPts val="0"/>
              </a:spcBef>
              <a:spcAft>
                <a:spcPts val="0"/>
              </a:spcAft>
              <a:buNone/>
            </a:pPr>
            <a:r>
              <a:rPr lang="en-US" sz="2000">
                <a:solidFill>
                  <a:schemeClr val="lt1"/>
                </a:solidFill>
                <a:latin typeface="EB Garamond Medium"/>
                <a:ea typeface="EB Garamond Medium"/>
                <a:cs typeface="EB Garamond Medium"/>
                <a:sym typeface="EB Garamond Medium"/>
              </a:rPr>
              <a:t>for the County to follow </a:t>
            </a:r>
            <a:endParaRPr sz="2000">
              <a:solidFill>
                <a:schemeClr val="lt1"/>
              </a:solidFill>
              <a:latin typeface="EB Garamond Medium"/>
              <a:ea typeface="EB Garamond Medium"/>
              <a:cs typeface="EB Garamond Medium"/>
              <a:sym typeface="EB Garamond Medium"/>
            </a:endParaRPr>
          </a:p>
          <a:p>
            <a:pPr marL="0" lvl="0" indent="0" algn="ctr" rtl="0">
              <a:spcBef>
                <a:spcPts val="0"/>
              </a:spcBef>
              <a:spcAft>
                <a:spcPts val="0"/>
              </a:spcAft>
              <a:buNone/>
            </a:pPr>
            <a:r>
              <a:rPr lang="en-US" sz="2000">
                <a:solidFill>
                  <a:schemeClr val="lt1"/>
                </a:solidFill>
                <a:latin typeface="EB Garamond Medium"/>
                <a:ea typeface="EB Garamond Medium"/>
                <a:cs typeface="EB Garamond Medium"/>
                <a:sym typeface="EB Garamond Medium"/>
              </a:rPr>
              <a:t>long after the funding </a:t>
            </a:r>
            <a:endParaRPr sz="2000">
              <a:solidFill>
                <a:schemeClr val="lt1"/>
              </a:solidFill>
              <a:latin typeface="EB Garamond Medium"/>
              <a:ea typeface="EB Garamond Medium"/>
              <a:cs typeface="EB Garamond Medium"/>
              <a:sym typeface="EB Garamond Medium"/>
            </a:endParaRPr>
          </a:p>
          <a:p>
            <a:pPr marL="0" lvl="0" indent="0" algn="ctr" rtl="0">
              <a:spcBef>
                <a:spcPts val="0"/>
              </a:spcBef>
              <a:spcAft>
                <a:spcPts val="0"/>
              </a:spcAft>
              <a:buNone/>
            </a:pPr>
            <a:r>
              <a:rPr lang="en-US" sz="2000">
                <a:solidFill>
                  <a:schemeClr val="lt1"/>
                </a:solidFill>
                <a:latin typeface="EB Garamond Medium"/>
                <a:ea typeface="EB Garamond Medium"/>
                <a:cs typeface="EB Garamond Medium"/>
                <a:sym typeface="EB Garamond Medium"/>
              </a:rPr>
              <a:t>is applied for. </a:t>
            </a:r>
            <a:endParaRPr sz="2000">
              <a:solidFill>
                <a:schemeClr val="lt1"/>
              </a:solidFill>
              <a:latin typeface="EB Garamond Medium"/>
              <a:ea typeface="EB Garamond Medium"/>
              <a:cs typeface="EB Garamond Medium"/>
              <a:sym typeface="EB Garamond Medium"/>
            </a:endParaRPr>
          </a:p>
        </p:txBody>
      </p:sp>
      <p:pic>
        <p:nvPicPr>
          <p:cNvPr id="107" name="Google Shape;107;p13"/>
          <p:cNvPicPr preferRelativeResize="0"/>
          <p:nvPr/>
        </p:nvPicPr>
        <p:blipFill>
          <a:blip r:embed="rId5">
            <a:alphaModFix/>
          </a:blip>
          <a:stretch>
            <a:fillRect/>
          </a:stretch>
        </p:blipFill>
        <p:spPr>
          <a:xfrm>
            <a:off x="152400" y="21640786"/>
            <a:ext cx="142875" cy="133350"/>
          </a:xfrm>
          <a:prstGeom prst="rect">
            <a:avLst/>
          </a:prstGeom>
          <a:noFill/>
          <a:ln>
            <a:noFill/>
          </a:ln>
        </p:spPr>
      </p:pic>
      <p:pic>
        <p:nvPicPr>
          <p:cNvPr id="108" name="Google Shape;108;p13"/>
          <p:cNvPicPr preferRelativeResize="0"/>
          <p:nvPr/>
        </p:nvPicPr>
        <p:blipFill>
          <a:blip r:embed="rId5">
            <a:alphaModFix/>
          </a:blip>
          <a:stretch>
            <a:fillRect/>
          </a:stretch>
        </p:blipFill>
        <p:spPr>
          <a:xfrm>
            <a:off x="447675" y="21640786"/>
            <a:ext cx="142875" cy="133350"/>
          </a:xfrm>
          <a:prstGeom prst="rect">
            <a:avLst/>
          </a:prstGeom>
          <a:noFill/>
          <a:ln>
            <a:noFill/>
          </a:ln>
        </p:spPr>
      </p:pic>
      <p:pic>
        <p:nvPicPr>
          <p:cNvPr id="109" name="Google Shape;109;p13"/>
          <p:cNvPicPr preferRelativeResize="0"/>
          <p:nvPr/>
        </p:nvPicPr>
        <p:blipFill>
          <a:blip r:embed="rId5">
            <a:alphaModFix/>
          </a:blip>
          <a:stretch>
            <a:fillRect/>
          </a:stretch>
        </p:blipFill>
        <p:spPr>
          <a:xfrm>
            <a:off x="742950" y="21640786"/>
            <a:ext cx="142875" cy="133350"/>
          </a:xfrm>
          <a:prstGeom prst="rect">
            <a:avLst/>
          </a:prstGeom>
          <a:noFill/>
          <a:ln>
            <a:noFill/>
          </a:ln>
        </p:spPr>
      </p:pic>
      <p:pic>
        <p:nvPicPr>
          <p:cNvPr id="110" name="Google Shape;110;p13"/>
          <p:cNvPicPr preferRelativeResize="0"/>
          <p:nvPr/>
        </p:nvPicPr>
        <p:blipFill>
          <a:blip r:embed="rId5">
            <a:alphaModFix/>
          </a:blip>
          <a:stretch>
            <a:fillRect/>
          </a:stretch>
        </p:blipFill>
        <p:spPr>
          <a:xfrm>
            <a:off x="1038225" y="21640786"/>
            <a:ext cx="142875" cy="133350"/>
          </a:xfrm>
          <a:prstGeom prst="rect">
            <a:avLst/>
          </a:prstGeom>
          <a:noFill/>
          <a:ln>
            <a:noFill/>
          </a:ln>
        </p:spPr>
      </p:pic>
      <p:pic>
        <p:nvPicPr>
          <p:cNvPr id="111" name="Google Shape;111;p13"/>
          <p:cNvPicPr preferRelativeResize="0"/>
          <p:nvPr/>
        </p:nvPicPr>
        <p:blipFill>
          <a:blip r:embed="rId6">
            <a:alphaModFix/>
          </a:blip>
          <a:stretch>
            <a:fillRect/>
          </a:stretch>
        </p:blipFill>
        <p:spPr>
          <a:xfrm>
            <a:off x="25069800" y="9864409"/>
            <a:ext cx="2133375" cy="2133325"/>
          </a:xfrm>
          <a:prstGeom prst="rect">
            <a:avLst/>
          </a:prstGeom>
          <a:noFill/>
          <a:ln>
            <a:noFill/>
          </a:ln>
        </p:spPr>
      </p:pic>
      <p:pic>
        <p:nvPicPr>
          <p:cNvPr id="112" name="Google Shape;112;p13"/>
          <p:cNvPicPr preferRelativeResize="0"/>
          <p:nvPr/>
        </p:nvPicPr>
        <p:blipFill rotWithShape="1">
          <a:blip r:embed="rId7">
            <a:alphaModFix/>
          </a:blip>
          <a:srcRect/>
          <a:stretch/>
        </p:blipFill>
        <p:spPr>
          <a:xfrm>
            <a:off x="24079200" y="550438"/>
            <a:ext cx="7960025" cy="3482973"/>
          </a:xfrm>
          <a:prstGeom prst="rect">
            <a:avLst/>
          </a:prstGeom>
          <a:noFill/>
          <a:ln>
            <a:noFill/>
          </a:ln>
        </p:spPr>
      </p:pic>
      <p:pic>
        <p:nvPicPr>
          <p:cNvPr id="113" name="Google Shape;113;p13"/>
          <p:cNvPicPr preferRelativeResize="0"/>
          <p:nvPr/>
        </p:nvPicPr>
        <p:blipFill rotWithShape="1">
          <a:blip r:embed="rId8">
            <a:alphaModFix/>
          </a:blip>
          <a:srcRect r="72373"/>
          <a:stretch/>
        </p:blipFill>
        <p:spPr>
          <a:xfrm>
            <a:off x="30470625" y="9916022"/>
            <a:ext cx="2133382" cy="2030100"/>
          </a:xfrm>
          <a:prstGeom prst="rect">
            <a:avLst/>
          </a:prstGeom>
          <a:noFill/>
          <a:ln>
            <a:noFill/>
          </a:ln>
        </p:spPr>
      </p:pic>
      <p:pic>
        <p:nvPicPr>
          <p:cNvPr id="114" name="Google Shape;114;p13"/>
          <p:cNvPicPr preferRelativeResize="0"/>
          <p:nvPr/>
        </p:nvPicPr>
        <p:blipFill rotWithShape="1">
          <a:blip r:embed="rId9">
            <a:alphaModFix/>
          </a:blip>
          <a:srcRect t="11832"/>
          <a:stretch/>
        </p:blipFill>
        <p:spPr>
          <a:xfrm>
            <a:off x="17195950" y="17604074"/>
            <a:ext cx="7010400" cy="3000326"/>
          </a:xfrm>
          <a:prstGeom prst="rect">
            <a:avLst/>
          </a:prstGeom>
          <a:noFill/>
          <a:ln>
            <a:noFill/>
          </a:ln>
        </p:spPr>
      </p:pic>
      <p:pic>
        <p:nvPicPr>
          <p:cNvPr id="115" name="Google Shape;115;p13"/>
          <p:cNvPicPr preferRelativeResize="0"/>
          <p:nvPr/>
        </p:nvPicPr>
        <p:blipFill rotWithShape="1">
          <a:blip r:embed="rId10">
            <a:alphaModFix/>
          </a:blip>
          <a:srcRect/>
          <a:stretch/>
        </p:blipFill>
        <p:spPr>
          <a:xfrm>
            <a:off x="26771327" y="14792675"/>
            <a:ext cx="5379300" cy="3293641"/>
          </a:xfrm>
          <a:prstGeom prst="rect">
            <a:avLst/>
          </a:prstGeom>
          <a:noFill/>
          <a:ln>
            <a:noFill/>
          </a:ln>
        </p:spPr>
      </p:pic>
      <p:sp>
        <p:nvSpPr>
          <p:cNvPr id="116" name="Google Shape;116;p13"/>
          <p:cNvSpPr txBox="1"/>
          <p:nvPr/>
        </p:nvSpPr>
        <p:spPr>
          <a:xfrm>
            <a:off x="25069800" y="16160200"/>
            <a:ext cx="1704300" cy="10158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a:solidFill>
                  <a:schemeClr val="dk1"/>
                </a:solidFill>
                <a:latin typeface="EB Garamond"/>
                <a:ea typeface="EB Garamond"/>
                <a:cs typeface="EB Garamond"/>
                <a:sym typeface="EB Garamond"/>
              </a:rPr>
              <a:t>Figure 3</a:t>
            </a:r>
            <a:endParaRPr sz="4000" b="0" i="0" u="none" strike="noStrike" cap="none">
              <a:solidFill>
                <a:schemeClr val="dk1"/>
              </a:solidFill>
              <a:latin typeface="EB Garamond"/>
              <a:ea typeface="EB Garamond"/>
              <a:cs typeface="EB Garamond"/>
              <a:sym typeface="EB Garamon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1032</Words>
  <Application>Microsoft Office PowerPoint</Application>
  <PresentationFormat>Custom</PresentationFormat>
  <Paragraphs>91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Times New Roman</vt:lpstr>
      <vt:lpstr>EB Garamond Medium</vt:lpstr>
      <vt:lpstr>Arial</vt:lpstr>
      <vt:lpstr>Noto Sans Symbols</vt:lpstr>
      <vt:lpstr>EB Garamond</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Hill, Jerran</cp:lastModifiedBy>
  <cp:revision>1</cp:revision>
  <dcterms:modified xsi:type="dcterms:W3CDTF">2019-11-15T18:43:16Z</dcterms:modified>
</cp:coreProperties>
</file>